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4" r:id="rId1"/>
  </p:sldMasterIdLst>
  <p:notesMasterIdLst>
    <p:notesMasterId r:id="rId3"/>
  </p:notesMasterIdLst>
  <p:handoutMasterIdLst>
    <p:handoutMasterId r:id="rId4"/>
  </p:handoutMasterIdLst>
  <p:sldIdLst>
    <p:sldId id="1653" r:id="rId2"/>
  </p:sldIdLst>
  <p:sldSz cx="9144000" cy="6858000" type="screen4x3"/>
  <p:notesSz cx="6858000" cy="9144000"/>
  <p:custDataLst>
    <p:tags r:id="rId5"/>
  </p:custDataLst>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kern="1200">
        <a:solidFill>
          <a:schemeClr val="tx1"/>
        </a:solidFill>
        <a:latin typeface="Tahoma" pitchFamily="34" charset="0"/>
        <a:ea typeface="+mn-ea"/>
        <a:cs typeface="Arial" pitchFamily="34" charset="0"/>
      </a:defRPr>
    </a:lvl5pPr>
    <a:lvl6pPr marL="2286000" algn="l" defTabSz="914400" rtl="0" eaLnBrk="1" latinLnBrk="0" hangingPunct="1">
      <a:defRPr kern="1200">
        <a:solidFill>
          <a:schemeClr val="tx1"/>
        </a:solidFill>
        <a:latin typeface="Tahoma" pitchFamily="34" charset="0"/>
        <a:ea typeface="+mn-ea"/>
        <a:cs typeface="Arial" pitchFamily="34" charset="0"/>
      </a:defRPr>
    </a:lvl6pPr>
    <a:lvl7pPr marL="2743200" algn="l" defTabSz="914400" rtl="0" eaLnBrk="1" latinLnBrk="0" hangingPunct="1">
      <a:defRPr kern="1200">
        <a:solidFill>
          <a:schemeClr val="tx1"/>
        </a:solidFill>
        <a:latin typeface="Tahoma" pitchFamily="34" charset="0"/>
        <a:ea typeface="+mn-ea"/>
        <a:cs typeface="Arial" pitchFamily="34" charset="0"/>
      </a:defRPr>
    </a:lvl7pPr>
    <a:lvl8pPr marL="3200400" algn="l" defTabSz="914400" rtl="0" eaLnBrk="1" latinLnBrk="0" hangingPunct="1">
      <a:defRPr kern="1200">
        <a:solidFill>
          <a:schemeClr val="tx1"/>
        </a:solidFill>
        <a:latin typeface="Tahoma" pitchFamily="34" charset="0"/>
        <a:ea typeface="+mn-ea"/>
        <a:cs typeface="Arial" pitchFamily="34" charset="0"/>
      </a:defRPr>
    </a:lvl8pPr>
    <a:lvl9pPr marL="3657600" algn="l" defTabSz="914400" rtl="0" eaLnBrk="1" latinLnBrk="0" hangingPunct="1">
      <a:defRPr kern="1200">
        <a:solidFill>
          <a:schemeClr val="tx1"/>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93D1"/>
    <a:srgbClr val="800080"/>
    <a:srgbClr val="0066FF"/>
    <a:srgbClr val="0099CC"/>
    <a:srgbClr val="008000"/>
    <a:srgbClr val="99CCFF"/>
    <a:srgbClr val="3366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173" autoAdjust="0"/>
    <p:restoredTop sz="99401" autoAdjust="0"/>
  </p:normalViewPr>
  <p:slideViewPr>
    <p:cSldViewPr snapToGrid="0">
      <p:cViewPr varScale="1">
        <p:scale>
          <a:sx n="100" d="100"/>
          <a:sy n="100" d="100"/>
        </p:scale>
        <p:origin x="1248" y="160"/>
      </p:cViewPr>
      <p:guideLst>
        <p:guide orient="horz"/>
        <p:guide pos="5759"/>
      </p:guideLst>
    </p:cSldViewPr>
  </p:slideViewPr>
  <p:notesTextViewPr>
    <p:cViewPr>
      <p:scale>
        <a:sx n="100" d="100"/>
        <a:sy n="100" d="100"/>
      </p:scale>
      <p:origin x="0" y="0"/>
    </p:cViewPr>
  </p:notesTextViewPr>
  <p:sorterViewPr>
    <p:cViewPr>
      <p:scale>
        <a:sx n="111" d="100"/>
        <a:sy n="11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dirty="0"/>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dirty="0"/>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dirty="0"/>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9D48FB81-6587-49D0-918C-97FE1A6AB517}" type="slidenum">
              <a:rPr lang="en-US"/>
              <a:pPr>
                <a:defRPr/>
              </a:pPr>
              <a:t>‹#›</a:t>
            </a:fld>
            <a:endParaRPr lang="en-US" dirty="0"/>
          </a:p>
        </p:txBody>
      </p:sp>
    </p:spTree>
    <p:extLst>
      <p:ext uri="{BB962C8B-B14F-4D97-AF65-F5344CB8AC3E}">
        <p14:creationId xmlns:p14="http://schemas.microsoft.com/office/powerpoint/2010/main" val="1593230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dirty="0"/>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US" dirty="0"/>
          </a:p>
        </p:txBody>
      </p:sp>
      <p:sp>
        <p:nvSpPr>
          <p:cNvPr id="757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88D09F09-FA40-48B4-9FC6-A0D326AEB38A}" type="slidenum">
              <a:rPr lang="en-US"/>
              <a:pPr>
                <a:defRPr/>
              </a:pPr>
              <a:t>‹#›</a:t>
            </a:fld>
            <a:endParaRPr lang="en-US" dirty="0"/>
          </a:p>
        </p:txBody>
      </p:sp>
    </p:spTree>
    <p:extLst>
      <p:ext uri="{BB962C8B-B14F-4D97-AF65-F5344CB8AC3E}">
        <p14:creationId xmlns:p14="http://schemas.microsoft.com/office/powerpoint/2010/main" val="3430049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546850"/>
            <a:ext cx="9144000" cy="311150"/>
          </a:xfrm>
          <a:prstGeom prst="rect">
            <a:avLst/>
          </a:prstGeom>
          <a:solidFill>
            <a:srgbClr val="2B93D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TextBox 6"/>
          <p:cNvSpPr txBox="1"/>
          <p:nvPr userDrawn="1"/>
        </p:nvSpPr>
        <p:spPr>
          <a:xfrm>
            <a:off x="7848600" y="6553200"/>
            <a:ext cx="1295400" cy="304800"/>
          </a:xfrm>
          <a:prstGeom prst="rect">
            <a:avLst/>
          </a:prstGeom>
        </p:spPr>
        <p:txBody>
          <a:bodyPr/>
          <a:lstStyle/>
          <a:p>
            <a:pPr algn="r" defTabSz="457200" fontAlgn="auto">
              <a:spcBef>
                <a:spcPts val="0"/>
              </a:spcBef>
              <a:spcAft>
                <a:spcPts val="0"/>
              </a:spcAft>
              <a:defRPr/>
            </a:pPr>
            <a:fld id="{4598D2DC-3A0D-4D80-B05F-32E4AA67AFA9}" type="slidenum">
              <a:rPr lang="en-US" sz="1400">
                <a:solidFill>
                  <a:schemeClr val="bg1"/>
                </a:solidFill>
                <a:latin typeface="Arial" pitchFamily="34" charset="0"/>
              </a:rPr>
              <a:pPr algn="r" defTabSz="457200" fontAlgn="auto">
                <a:spcBef>
                  <a:spcPts val="0"/>
                </a:spcBef>
                <a:spcAft>
                  <a:spcPts val="0"/>
                </a:spcAft>
                <a:defRPr/>
              </a:pPr>
              <a:t>‹#›</a:t>
            </a:fld>
            <a:endParaRPr lang="en-US" sz="1800" dirty="0">
              <a:solidFill>
                <a:schemeClr val="bg1"/>
              </a:solidFill>
              <a:latin typeface="Arial" pitchFamily="34" charset="0"/>
            </a:endParaRPr>
          </a:p>
        </p:txBody>
      </p:sp>
      <p:sp>
        <p:nvSpPr>
          <p:cNvPr id="2" name="Title 1"/>
          <p:cNvSpPr>
            <a:spLocks noGrp="1"/>
          </p:cNvSpPr>
          <p:nvPr>
            <p:ph type="title"/>
          </p:nvPr>
        </p:nvSpPr>
        <p:spPr>
          <a:xfrm>
            <a:off x="457200" y="304800"/>
            <a:ext cx="8229600" cy="593681"/>
          </a:xfrm>
        </p:spPr>
        <p:txBody>
          <a:bodyPr>
            <a:noAutofit/>
          </a:bodyPr>
          <a:lstStyle>
            <a:lvl1pPr>
              <a:defRPr sz="3600">
                <a:latin typeface="Arial Narrow"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371601"/>
            <a:ext cx="8229600" cy="4953000"/>
          </a:xfrm>
        </p:spPr>
        <p:txBody>
          <a:bodyPr/>
          <a:lstStyle>
            <a:lvl1pPr>
              <a:spcBef>
                <a:spcPts val="0"/>
              </a:spcBef>
              <a:buSzPct val="100000"/>
              <a:defRPr sz="2400">
                <a:latin typeface="Arial" pitchFamily="34" charset="0"/>
                <a:cs typeface="Arial" pitchFamily="34" charset="0"/>
              </a:defRPr>
            </a:lvl1pPr>
            <a:lvl2pPr>
              <a:spcBef>
                <a:spcPts val="0"/>
              </a:spcBef>
              <a:defRPr sz="2000">
                <a:latin typeface="Arial" pitchFamily="34" charset="0"/>
                <a:cs typeface="Arial" pitchFamily="34" charset="0"/>
              </a:defRPr>
            </a:lvl2pPr>
            <a:lvl3pPr>
              <a:spcBef>
                <a:spcPts val="0"/>
              </a:spcBef>
              <a:defRPr sz="1800">
                <a:latin typeface="Arial" pitchFamily="34" charset="0"/>
                <a:cs typeface="Arial" pitchFamily="34" charset="0"/>
              </a:defRPr>
            </a:lvl3pPr>
            <a:lvl4pPr>
              <a:spcBef>
                <a:spcPts val="0"/>
              </a:spcBef>
              <a:buClr>
                <a:schemeClr val="accent2">
                  <a:lumMod val="60000"/>
                  <a:lumOff val="40000"/>
                </a:schemeClr>
              </a:buClr>
              <a:buFont typeface="Wingdings 2" pitchFamily="18" charset="2"/>
              <a:buChar char=""/>
              <a:defRPr sz="1600">
                <a:solidFill>
                  <a:schemeClr val="accent2">
                    <a:lumMod val="60000"/>
                    <a:lumOff val="40000"/>
                  </a:schemeClr>
                </a:solidFill>
                <a:latin typeface="Arial" pitchFamily="34" charset="0"/>
                <a:cs typeface="Arial" pitchFamily="34" charset="0"/>
              </a:defRPr>
            </a:lvl4pPr>
            <a:lvl5pPr>
              <a:spcBef>
                <a:spcPts val="0"/>
              </a:spcBef>
              <a:defRPr sz="14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Rectangle 20"/>
          <p:cNvSpPr/>
          <p:nvPr userDrawn="1"/>
        </p:nvSpPr>
        <p:spPr>
          <a:xfrm>
            <a:off x="0" y="6546850"/>
            <a:ext cx="9144000" cy="311150"/>
          </a:xfrm>
          <a:prstGeom prst="rect">
            <a:avLst/>
          </a:prstGeom>
          <a:solidFill>
            <a:srgbClr val="2B93D1"/>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2" name="Title Placeholder 21"/>
          <p:cNvSpPr>
            <a:spLocks noGrp="1"/>
          </p:cNvSpPr>
          <p:nvPr>
            <p:ph type="title"/>
          </p:nvPr>
        </p:nvSpPr>
        <p:spPr bwMode="auto">
          <a:xfrm>
            <a:off x="381000" y="228600"/>
            <a:ext cx="8382000" cy="669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 name="Text Placeholder 12"/>
          <p:cNvSpPr>
            <a:spLocks noGrp="1"/>
          </p:cNvSpPr>
          <p:nvPr>
            <p:ph type="body" idx="1"/>
          </p:nvPr>
        </p:nvSpPr>
        <p:spPr bwMode="auto">
          <a:xfrm>
            <a:off x="381000" y="1371600"/>
            <a:ext cx="83820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Box 22"/>
          <p:cNvSpPr txBox="1"/>
          <p:nvPr userDrawn="1"/>
        </p:nvSpPr>
        <p:spPr>
          <a:xfrm>
            <a:off x="7848600" y="6553200"/>
            <a:ext cx="1295400" cy="304800"/>
          </a:xfrm>
          <a:prstGeom prst="rect">
            <a:avLst/>
          </a:prstGeom>
        </p:spPr>
        <p:txBody>
          <a:bodyPr/>
          <a:lstStyle/>
          <a:p>
            <a:pPr algn="r" defTabSz="457200" fontAlgn="auto">
              <a:spcBef>
                <a:spcPts val="0"/>
              </a:spcBef>
              <a:spcAft>
                <a:spcPts val="0"/>
              </a:spcAft>
              <a:defRPr/>
            </a:pPr>
            <a:fld id="{2628FEB8-3231-4164-99CF-A4D65F359250}" type="slidenum">
              <a:rPr lang="en-US" sz="1400">
                <a:solidFill>
                  <a:schemeClr val="bg1"/>
                </a:solidFill>
                <a:latin typeface="Arial" pitchFamily="34" charset="0"/>
              </a:rPr>
              <a:pPr algn="r" defTabSz="457200" fontAlgn="auto">
                <a:spcBef>
                  <a:spcPts val="0"/>
                </a:spcBef>
                <a:spcAft>
                  <a:spcPts val="0"/>
                </a:spcAft>
                <a:defRPr/>
              </a:pPr>
              <a:t>‹#›</a:t>
            </a:fld>
            <a:endParaRPr lang="en-US" sz="1400" dirty="0">
              <a:solidFill>
                <a:schemeClr val="bg1"/>
              </a:solidFill>
              <a:latin typeface="Arial" pitchFamily="34" charset="0"/>
            </a:endParaRPr>
          </a:p>
        </p:txBody>
      </p:sp>
    </p:spTree>
  </p:cSld>
  <p:clrMap bg1="lt1" tx1="dk1" bg2="lt2" tx2="dk2" accent1="accent1" accent2="accent2" accent3="accent3" accent4="accent4" accent5="accent5" accent6="accent6" hlink="hlink" folHlink="folHlink"/>
  <p:sldLayoutIdLst>
    <p:sldLayoutId id="2147483968" r:id="rId1"/>
  </p:sldLayoutIdLst>
  <p:transition/>
  <p:hf hdr="0" dt="0"/>
  <p:txStyles>
    <p:titleStyle>
      <a:lvl1pPr algn="l" rtl="0" eaLnBrk="0" fontAlgn="base" hangingPunct="0">
        <a:spcBef>
          <a:spcPct val="0"/>
        </a:spcBef>
        <a:spcAft>
          <a:spcPct val="0"/>
        </a:spcAft>
        <a:defRPr sz="3600" b="1" kern="1200">
          <a:solidFill>
            <a:srgbClr val="2B93D1"/>
          </a:solidFill>
          <a:latin typeface="Arial Narrow" pitchFamily="34" charset="0"/>
          <a:ea typeface="+mj-ea"/>
          <a:cs typeface="Arial" pitchFamily="34" charset="0"/>
        </a:defRPr>
      </a:lvl1pPr>
      <a:lvl2pPr algn="l" rtl="0" eaLnBrk="0" fontAlgn="base" hangingPunct="0">
        <a:spcBef>
          <a:spcPct val="0"/>
        </a:spcBef>
        <a:spcAft>
          <a:spcPct val="0"/>
        </a:spcAft>
        <a:defRPr sz="3200">
          <a:solidFill>
            <a:srgbClr val="7F7F7F"/>
          </a:solidFill>
          <a:latin typeface="Arial" pitchFamily="34" charset="0"/>
          <a:cs typeface="Arial" pitchFamily="34" charset="0"/>
        </a:defRPr>
      </a:lvl2pPr>
      <a:lvl3pPr algn="l" rtl="0" eaLnBrk="0" fontAlgn="base" hangingPunct="0">
        <a:spcBef>
          <a:spcPct val="0"/>
        </a:spcBef>
        <a:spcAft>
          <a:spcPct val="0"/>
        </a:spcAft>
        <a:defRPr sz="3200">
          <a:solidFill>
            <a:srgbClr val="7F7F7F"/>
          </a:solidFill>
          <a:latin typeface="Arial" pitchFamily="34" charset="0"/>
          <a:cs typeface="Arial" pitchFamily="34" charset="0"/>
        </a:defRPr>
      </a:lvl3pPr>
      <a:lvl4pPr algn="l" rtl="0" eaLnBrk="0" fontAlgn="base" hangingPunct="0">
        <a:spcBef>
          <a:spcPct val="0"/>
        </a:spcBef>
        <a:spcAft>
          <a:spcPct val="0"/>
        </a:spcAft>
        <a:defRPr sz="3200">
          <a:solidFill>
            <a:srgbClr val="7F7F7F"/>
          </a:solidFill>
          <a:latin typeface="Arial" pitchFamily="34" charset="0"/>
          <a:cs typeface="Arial" pitchFamily="34" charset="0"/>
        </a:defRPr>
      </a:lvl4pPr>
      <a:lvl5pPr algn="l" rtl="0" eaLnBrk="0" fontAlgn="base" hangingPunct="0">
        <a:spcBef>
          <a:spcPct val="0"/>
        </a:spcBef>
        <a:spcAft>
          <a:spcPct val="0"/>
        </a:spcAft>
        <a:defRPr sz="3200">
          <a:solidFill>
            <a:srgbClr val="7F7F7F"/>
          </a:solidFill>
          <a:latin typeface="Arial" pitchFamily="34" charset="0"/>
          <a:cs typeface="Arial" pitchFamily="34" charset="0"/>
        </a:defRPr>
      </a:lvl5pPr>
      <a:lvl6pPr marL="457200" algn="l" rtl="0" fontAlgn="base">
        <a:spcBef>
          <a:spcPct val="0"/>
        </a:spcBef>
        <a:spcAft>
          <a:spcPct val="0"/>
        </a:spcAft>
        <a:defRPr sz="3200">
          <a:solidFill>
            <a:schemeClr val="tx2"/>
          </a:solidFill>
          <a:latin typeface="Trebuchet MS" pitchFamily="34" charset="0"/>
        </a:defRPr>
      </a:lvl6pPr>
      <a:lvl7pPr marL="914400" algn="l" rtl="0" fontAlgn="base">
        <a:spcBef>
          <a:spcPct val="0"/>
        </a:spcBef>
        <a:spcAft>
          <a:spcPct val="0"/>
        </a:spcAft>
        <a:defRPr sz="3200">
          <a:solidFill>
            <a:schemeClr val="tx2"/>
          </a:solidFill>
          <a:latin typeface="Trebuchet MS" pitchFamily="34" charset="0"/>
        </a:defRPr>
      </a:lvl7pPr>
      <a:lvl8pPr marL="1371600" algn="l" rtl="0" fontAlgn="base">
        <a:spcBef>
          <a:spcPct val="0"/>
        </a:spcBef>
        <a:spcAft>
          <a:spcPct val="0"/>
        </a:spcAft>
        <a:defRPr sz="3200">
          <a:solidFill>
            <a:schemeClr val="tx2"/>
          </a:solidFill>
          <a:latin typeface="Trebuchet MS" pitchFamily="34" charset="0"/>
        </a:defRPr>
      </a:lvl8pPr>
      <a:lvl9pPr marL="1828800" algn="l" rtl="0" fontAlgn="base">
        <a:spcBef>
          <a:spcPct val="0"/>
        </a:spcBef>
        <a:spcAft>
          <a:spcPct val="0"/>
        </a:spcAft>
        <a:defRPr sz="3200">
          <a:solidFill>
            <a:schemeClr val="tx2"/>
          </a:solidFill>
          <a:latin typeface="Trebuchet MS" pitchFamily="34" charset="0"/>
        </a:defRPr>
      </a:lvl9pPr>
    </p:titleStyle>
    <p:bodyStyle>
      <a:lvl1pPr marL="365125" indent="-255588" algn="l" rtl="0" eaLnBrk="0" fontAlgn="base" hangingPunct="0">
        <a:spcBef>
          <a:spcPts val="0"/>
        </a:spcBef>
        <a:spcAft>
          <a:spcPts val="1200"/>
        </a:spcAft>
        <a:buClr>
          <a:srgbClr val="0099CC"/>
        </a:buClr>
        <a:buSzPct val="100000"/>
        <a:buFont typeface="Wingdings" charset="2"/>
        <a:buChar char="§"/>
        <a:defRPr sz="2400" kern="1200">
          <a:solidFill>
            <a:schemeClr val="tx1"/>
          </a:solidFill>
          <a:latin typeface="Arial" pitchFamily="34" charset="0"/>
          <a:ea typeface="+mn-ea"/>
          <a:cs typeface="Arial" pitchFamily="34" charset="0"/>
        </a:defRPr>
      </a:lvl1pPr>
      <a:lvl2pPr marL="657225" indent="-246063" algn="l" rtl="0" eaLnBrk="0" fontAlgn="base" hangingPunct="0">
        <a:spcBef>
          <a:spcPts val="0"/>
        </a:spcBef>
        <a:spcAft>
          <a:spcPts val="1200"/>
        </a:spcAft>
        <a:buClr>
          <a:srgbClr val="FF6600"/>
        </a:buClr>
        <a:buFont typeface="Wingdings" pitchFamily="2" charset="2"/>
        <a:buChar char="§"/>
        <a:defRPr sz="2000" kern="1200">
          <a:solidFill>
            <a:srgbClr val="2B93D1"/>
          </a:solidFill>
          <a:latin typeface="Arial" pitchFamily="34" charset="0"/>
          <a:ea typeface="+mn-ea"/>
          <a:cs typeface="Arial" pitchFamily="34" charset="0"/>
        </a:defRPr>
      </a:lvl2pPr>
      <a:lvl3pPr marL="922338" indent="-219075" algn="l" rtl="0" eaLnBrk="0" fontAlgn="base" hangingPunct="0">
        <a:spcBef>
          <a:spcPts val="0"/>
        </a:spcBef>
        <a:spcAft>
          <a:spcPts val="1200"/>
        </a:spcAft>
        <a:buClr>
          <a:schemeClr val="tx2"/>
        </a:buClr>
        <a:buSzPct val="80000"/>
        <a:buFont typeface="Wingdings" pitchFamily="2" charset="2"/>
        <a:buChar char="Ø"/>
        <a:defRPr sz="2000" kern="1200">
          <a:solidFill>
            <a:schemeClr val="tx2"/>
          </a:solidFill>
          <a:latin typeface="Arial" pitchFamily="34" charset="0"/>
          <a:ea typeface="+mn-ea"/>
          <a:cs typeface="Arial" pitchFamily="34" charset="0"/>
        </a:defRPr>
      </a:lvl3pPr>
      <a:lvl4pPr marL="1179513" indent="-200025" algn="l" rtl="0" eaLnBrk="0" fontAlgn="base" hangingPunct="0">
        <a:spcBef>
          <a:spcPts val="0"/>
        </a:spcBef>
        <a:spcAft>
          <a:spcPts val="1200"/>
        </a:spcAft>
        <a:buClr>
          <a:schemeClr val="accent1"/>
        </a:buClr>
        <a:buFont typeface="Arial" pitchFamily="34" charset="0"/>
        <a:buChar char="•"/>
        <a:defRPr sz="2000" kern="1200">
          <a:solidFill>
            <a:schemeClr val="accent1"/>
          </a:solidFill>
          <a:latin typeface="Arial" pitchFamily="34" charset="0"/>
          <a:ea typeface="+mn-ea"/>
          <a:cs typeface="Arial" pitchFamily="34" charset="0"/>
        </a:defRPr>
      </a:lvl4pPr>
      <a:lvl5pPr marL="1389063" indent="-182563" algn="l" rtl="0" eaLnBrk="0" fontAlgn="base" hangingPunct="0">
        <a:spcBef>
          <a:spcPts val="0"/>
        </a:spcBef>
        <a:spcAft>
          <a:spcPts val="1200"/>
        </a:spcAft>
        <a:buClr>
          <a:srgbClr val="A04DA3"/>
        </a:buClr>
        <a:buFont typeface="Georgia" pitchFamily="18" charset="0"/>
        <a:buChar char="▫"/>
        <a:defRPr sz="2000" kern="1200">
          <a:solidFill>
            <a:srgbClr val="A04DA3"/>
          </a:solidFill>
          <a:latin typeface="Arial" pitchFamily="34" charset="0"/>
          <a:ea typeface="+mn-ea"/>
          <a:cs typeface="Arial" pitchFamily="34" charset="0"/>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71" y="1"/>
            <a:ext cx="8500629" cy="551897"/>
          </a:xfrm>
        </p:spPr>
        <p:txBody>
          <a:bodyPr/>
          <a:lstStyle/>
          <a:p>
            <a:r>
              <a:rPr lang="en-US" sz="2400" dirty="0"/>
              <a:t>A3 Problem Solving Report Template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3464120"/>
              </p:ext>
            </p:extLst>
          </p:nvPr>
        </p:nvGraphicFramePr>
        <p:xfrm>
          <a:off x="192322" y="1175740"/>
          <a:ext cx="8792140" cy="5314050"/>
        </p:xfrm>
        <a:graphic>
          <a:graphicData uri="http://schemas.openxmlformats.org/drawingml/2006/table">
            <a:tbl>
              <a:tblPr firstRow="1" bandRow="1">
                <a:tableStyleId>{5C22544A-7EE6-4342-B048-85BDC9FD1C3A}</a:tableStyleId>
              </a:tblPr>
              <a:tblGrid>
                <a:gridCol w="4396070">
                  <a:extLst>
                    <a:ext uri="{9D8B030D-6E8A-4147-A177-3AD203B41FA5}">
                      <a16:colId xmlns:a16="http://schemas.microsoft.com/office/drawing/2014/main" val="20000"/>
                    </a:ext>
                  </a:extLst>
                </a:gridCol>
                <a:gridCol w="4396070">
                  <a:extLst>
                    <a:ext uri="{9D8B030D-6E8A-4147-A177-3AD203B41FA5}">
                      <a16:colId xmlns:a16="http://schemas.microsoft.com/office/drawing/2014/main" val="20001"/>
                    </a:ext>
                  </a:extLst>
                </a:gridCol>
              </a:tblGrid>
              <a:tr h="451199">
                <a:tc gridSpan="2">
                  <a:txBody>
                    <a:bodyPr/>
                    <a:lstStyle/>
                    <a:p>
                      <a:r>
                        <a:rPr lang="en-US" sz="1200" dirty="0"/>
                        <a:t>Report Theme: </a:t>
                      </a:r>
                    </a:p>
                  </a:txBody>
                  <a:tcPr anchor="ct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solidFill>
                      <a:srgbClr val="2B93D1"/>
                    </a:solidFill>
                  </a:tcPr>
                </a:tc>
                <a:tc hMerge="1">
                  <a:txBody>
                    <a:bodyPr/>
                    <a:lstStyle/>
                    <a:p>
                      <a:endParaRPr lang="en-US" dirty="0"/>
                    </a:p>
                  </a:txBody>
                  <a:tcPr/>
                </a:tc>
                <a:extLst>
                  <a:ext uri="{0D108BD9-81ED-4DB2-BD59-A6C34878D82A}">
                    <a16:rowId xmlns:a16="http://schemas.microsoft.com/office/drawing/2014/main" val="10000"/>
                  </a:ext>
                </a:extLst>
              </a:tr>
              <a:tr h="290902">
                <a:tc>
                  <a:txBody>
                    <a:bodyPr/>
                    <a:lstStyle/>
                    <a:p>
                      <a:r>
                        <a:rPr lang="en-US" sz="1050" b="1" dirty="0"/>
                        <a:t>Background</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tc>
                  <a:txBody>
                    <a:bodyPr/>
                    <a:lstStyle/>
                    <a:p>
                      <a:r>
                        <a:rPr lang="en-US" sz="1050" b="1" dirty="0"/>
                        <a:t>Countermeasures</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extLst>
                  <a:ext uri="{0D108BD9-81ED-4DB2-BD59-A6C34878D82A}">
                    <a16:rowId xmlns:a16="http://schemas.microsoft.com/office/drawing/2014/main" val="10001"/>
                  </a:ext>
                </a:extLst>
              </a:tr>
              <a:tr h="977201">
                <a:tc>
                  <a:txBody>
                    <a:bodyPr/>
                    <a:lstStyle/>
                    <a:p>
                      <a:endParaRPr lang="en-US" sz="1000"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noFill/>
                  </a:tcPr>
                </a:tc>
                <a:tc>
                  <a:txBody>
                    <a:bodyPr/>
                    <a:lstStyle/>
                    <a:p>
                      <a:endParaRPr lang="en-US" sz="1000"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noFill/>
                  </a:tcPr>
                </a:tc>
                <a:extLst>
                  <a:ext uri="{0D108BD9-81ED-4DB2-BD59-A6C34878D82A}">
                    <a16:rowId xmlns:a16="http://schemas.microsoft.com/office/drawing/2014/main" val="10002"/>
                  </a:ext>
                </a:extLst>
              </a:tr>
              <a:tr h="290902">
                <a:tc>
                  <a:txBody>
                    <a:bodyPr/>
                    <a:lstStyle/>
                    <a:p>
                      <a:r>
                        <a:rPr lang="en-US" sz="1050" b="1" dirty="0"/>
                        <a:t>Current Condition</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tc>
                  <a:txBody>
                    <a:bodyPr/>
                    <a:lstStyle/>
                    <a:p>
                      <a:r>
                        <a:rPr lang="en-US" sz="1050" b="1" dirty="0"/>
                        <a:t>Check Results</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extLst>
                  <a:ext uri="{0D108BD9-81ED-4DB2-BD59-A6C34878D82A}">
                    <a16:rowId xmlns:a16="http://schemas.microsoft.com/office/drawing/2014/main" val="10003"/>
                  </a:ext>
                </a:extLst>
              </a:tr>
              <a:tr h="1120374">
                <a:tc>
                  <a:txBody>
                    <a:bodyPr/>
                    <a:lstStyle/>
                    <a:p>
                      <a:endParaRPr lang="en-US" sz="1000"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solidFill>
                      <a:srgbClr val="FFFFFF"/>
                    </a:solidFill>
                  </a:tcPr>
                </a:tc>
                <a:tc rowSpan="3">
                  <a:txBody>
                    <a:bodyPr/>
                    <a:lstStyle/>
                    <a:p>
                      <a:endParaRPr lang="en-US" sz="1050" b="1"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90902">
                <a:tc>
                  <a:txBody>
                    <a:bodyPr/>
                    <a:lstStyle/>
                    <a:p>
                      <a:r>
                        <a:rPr lang="en-US" sz="1050" b="1" dirty="0"/>
                        <a:t>Goal</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tc vMerge="1">
                  <a:txBody>
                    <a:bodyPr/>
                    <a:lstStyle/>
                    <a:p>
                      <a:endParaRPr lang="en-US" sz="1050" b="1"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extLst>
                  <a:ext uri="{0D108BD9-81ED-4DB2-BD59-A6C34878D82A}">
                    <a16:rowId xmlns:a16="http://schemas.microsoft.com/office/drawing/2014/main" val="10005"/>
                  </a:ext>
                </a:extLst>
              </a:tr>
              <a:tr h="560512">
                <a:tc>
                  <a:txBody>
                    <a:bodyPr/>
                    <a:lstStyle/>
                    <a:p>
                      <a:endParaRPr lang="en-US" sz="1000" b="1"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noFill/>
                  </a:tcPr>
                </a:tc>
                <a:tc vMerge="1">
                  <a:txBody>
                    <a:bodyPr/>
                    <a:lstStyle/>
                    <a:p>
                      <a:endParaRPr lang="en-US" sz="1050" b="1"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noFill/>
                  </a:tcPr>
                </a:tc>
                <a:extLst>
                  <a:ext uri="{0D108BD9-81ED-4DB2-BD59-A6C34878D82A}">
                    <a16:rowId xmlns:a16="http://schemas.microsoft.com/office/drawing/2014/main" val="10006"/>
                  </a:ext>
                </a:extLst>
              </a:tr>
              <a:tr h="290902">
                <a:tc>
                  <a:txBody>
                    <a:bodyPr/>
                    <a:lstStyle/>
                    <a:p>
                      <a:r>
                        <a:rPr lang="en-US" sz="1050" b="1" dirty="0"/>
                        <a:t>Analysis</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tc>
                  <a:txBody>
                    <a:bodyPr/>
                    <a:lstStyle/>
                    <a:p>
                      <a:r>
                        <a:rPr lang="en-US" sz="1050" b="1" dirty="0"/>
                        <a:t>Follow Up Actions</a:t>
                      </a:r>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tcPr>
                </a:tc>
                <a:extLst>
                  <a:ext uri="{0D108BD9-81ED-4DB2-BD59-A6C34878D82A}">
                    <a16:rowId xmlns:a16="http://schemas.microsoft.com/office/drawing/2014/main" val="10007"/>
                  </a:ext>
                </a:extLst>
              </a:tr>
              <a:tr h="1041156">
                <a:tc>
                  <a:txBody>
                    <a:bodyPr/>
                    <a:lstStyle/>
                    <a:p>
                      <a:endParaRPr lang="en-US" sz="1000"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solidFill>
                      <a:srgbClr val="FFFFFF"/>
                    </a:solidFill>
                  </a:tcPr>
                </a:tc>
                <a:tc>
                  <a:txBody>
                    <a:bodyPr/>
                    <a:lstStyle/>
                    <a:p>
                      <a:endParaRPr lang="en-US" sz="1000" dirty="0"/>
                    </a:p>
                  </a:txBody>
                  <a:tcPr>
                    <a:lnL w="12700" cap="flat" cmpd="sng" algn="ctr">
                      <a:solidFill>
                        <a:prstClr val="black">
                          <a:lumMod val="50000"/>
                          <a:lumOff val="50000"/>
                        </a:prstClr>
                      </a:solidFill>
                      <a:prstDash val="solid"/>
                      <a:round/>
                      <a:headEnd type="none" w="med" len="med"/>
                      <a:tailEnd type="none" w="med" len="med"/>
                    </a:lnL>
                    <a:lnR w="12700" cap="flat" cmpd="sng" algn="ctr">
                      <a:solidFill>
                        <a:prstClr val="black">
                          <a:lumMod val="50000"/>
                          <a:lumOff val="50000"/>
                        </a:prstClr>
                      </a:solidFill>
                      <a:prstDash val="solid"/>
                      <a:round/>
                      <a:headEnd type="none" w="med" len="med"/>
                      <a:tailEnd type="none" w="med" len="med"/>
                    </a:lnR>
                    <a:lnT w="12700" cap="flat" cmpd="sng" algn="ctr">
                      <a:solidFill>
                        <a:prstClr val="black">
                          <a:lumMod val="50000"/>
                          <a:lumOff val="50000"/>
                        </a:prstClr>
                      </a:solidFill>
                      <a:prstDash val="solid"/>
                      <a:round/>
                      <a:headEnd type="none" w="med" len="med"/>
                      <a:tailEnd type="none" w="med" len="med"/>
                    </a:lnT>
                    <a:lnB w="12700" cap="flat" cmpd="sng" algn="ctr">
                      <a:solidFill>
                        <a:prstClr val="black">
                          <a:lumMod val="50000"/>
                          <a:lumOff val="50000"/>
                        </a:prstClr>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
        <p:nvSpPr>
          <p:cNvPr id="5" name="TextBox 4"/>
          <p:cNvSpPr txBox="1"/>
          <p:nvPr/>
        </p:nvSpPr>
        <p:spPr>
          <a:xfrm>
            <a:off x="207478" y="601783"/>
            <a:ext cx="4382204" cy="246221"/>
          </a:xfrm>
          <a:prstGeom prst="rect">
            <a:avLst/>
          </a:prstGeom>
          <a:noFill/>
        </p:spPr>
        <p:txBody>
          <a:bodyPr wrap="square" rtlCol="0">
            <a:spAutoFit/>
          </a:bodyPr>
          <a:lstStyle/>
          <a:p>
            <a:r>
              <a:rPr lang="en-US" sz="1000" dirty="0"/>
              <a:t>To :</a:t>
            </a:r>
          </a:p>
        </p:txBody>
      </p:sp>
      <p:sp>
        <p:nvSpPr>
          <p:cNvPr id="6" name="TextBox 5"/>
          <p:cNvSpPr txBox="1"/>
          <p:nvPr/>
        </p:nvSpPr>
        <p:spPr>
          <a:xfrm>
            <a:off x="208984" y="879932"/>
            <a:ext cx="4382204" cy="246221"/>
          </a:xfrm>
          <a:prstGeom prst="rect">
            <a:avLst/>
          </a:prstGeom>
          <a:noFill/>
        </p:spPr>
        <p:txBody>
          <a:bodyPr wrap="square" rtlCol="0">
            <a:spAutoFit/>
          </a:bodyPr>
          <a:lstStyle/>
          <a:p>
            <a:r>
              <a:rPr lang="en-US" sz="1000" dirty="0"/>
              <a:t>Department : </a:t>
            </a:r>
          </a:p>
        </p:txBody>
      </p:sp>
      <p:sp>
        <p:nvSpPr>
          <p:cNvPr id="7" name="TextBox 6"/>
          <p:cNvSpPr txBox="1"/>
          <p:nvPr/>
        </p:nvSpPr>
        <p:spPr>
          <a:xfrm>
            <a:off x="4591189" y="603286"/>
            <a:ext cx="4382204" cy="246221"/>
          </a:xfrm>
          <a:prstGeom prst="rect">
            <a:avLst/>
          </a:prstGeom>
          <a:noFill/>
        </p:spPr>
        <p:txBody>
          <a:bodyPr wrap="square" rtlCol="0">
            <a:spAutoFit/>
          </a:bodyPr>
          <a:lstStyle/>
          <a:p>
            <a:r>
              <a:rPr lang="en-US" sz="1000" dirty="0"/>
              <a:t>From :</a:t>
            </a:r>
          </a:p>
        </p:txBody>
      </p:sp>
      <p:sp>
        <p:nvSpPr>
          <p:cNvPr id="8" name="TextBox 7"/>
          <p:cNvSpPr txBox="1"/>
          <p:nvPr/>
        </p:nvSpPr>
        <p:spPr>
          <a:xfrm>
            <a:off x="4592695" y="881435"/>
            <a:ext cx="4382204" cy="246221"/>
          </a:xfrm>
          <a:prstGeom prst="rect">
            <a:avLst/>
          </a:prstGeom>
          <a:noFill/>
        </p:spPr>
        <p:txBody>
          <a:bodyPr wrap="square" rtlCol="0">
            <a:spAutoFit/>
          </a:bodyPr>
          <a:lstStyle/>
          <a:p>
            <a:r>
              <a:rPr lang="en-US" sz="1000" dirty="0"/>
              <a:t>Date : </a:t>
            </a:r>
          </a:p>
        </p:txBody>
      </p:sp>
    </p:spTree>
    <p:extLst>
      <p:ext uri="{BB962C8B-B14F-4D97-AF65-F5344CB8AC3E}">
        <p14:creationId xmlns:p14="http://schemas.microsoft.com/office/powerpoint/2010/main" val="236961150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10025PHOTO" val="/9j/4AAQSkZJRgABAQAAAQABAAD/2wBDAAMCAgMCAgMDAwMEAwMEBQgFBQQEBQoHBwYIDAoMDAsKCwsNDhIQDQ4RDgsLEBYQERMUFRUVDA8XGBYUGBIUFRT/2wBDAQMEBAUEBQkFBQkUDQsNFBQUFBQUFBQUFBQUFBQUFBQUFBQUFBQUFBQUFBQUFBQUFBQUFBQUFBQUFBQUFBQUFBT/wAARCAHGASI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8tZW/dLiov4all/1K59ai2/8AAaAD7tOVqON3UU1VNAD91Tv8u36VXHWp5P4PcUAD/dU0tq371aR1+Radaf6xaTAjl+WR/rTf+WUlOuFKzPQn+pYUIBifMy9Kee9Rp7mpm+YUwIt26rVhnzqq7fmq1YfLMpzQwI7j5riX61DUsv8Ax8y/71RutK4Elv8A6xfrRMv75/rRbZ8xfrRN/wAfD/71SA3Z7VLD8ppi/NzT4fmegDZvv+QZn2rnq6HUP+QWfpXPL/CPalE0mNpw6Um2helaGZPAw3rUuof8fI+lQwr89TX6/vFPtUAQjr2qW3+V1+tQL7VLD/rRQA68UrcNzSu261T/AGTTrz/j5b3FNb/j0X6+lA2QnpShqb/DT160CJrZjuxTWb7ze9Ot/wDWUzafmHvQArNU9ruy392oOVGcVLa/Mc0AFFLu96KB3KMrf6Ov1qvVh13W3J6GoqsQbvYU4Zpv8PSgYWgB1Sv/AAH/ANCqKpZWLLH9KAEddy1JbffX/epje9LbsFdfrSYCXalZnoj/AOPZ6fdZ89vpTIs+RKKkCIfNUvLf8BqJOmf61YRRheP+BUARBS26rFnH+8XINS2iotwhcb0Y7T/dq9Fb+TO4Byqvx7rQ2UkUXsXzPIR92mTWflqv90jdWyzRtvLjcuRnbVW7t03v5fzKp+RvSlcdilDalUV/elNv5k7k1P5hXCZ+akZvLRtwO4/3qZNinLH8uR3oSMxuv/stWExt+cFl/wBmjbtl/lQOxo3mZNMX5ev8VYMajuP9mtp7j/iX+QTtbO6q8kafLn5do4Vf4qSG9Sk0O5O3y1F5Z+WtQRxbeMs3+yKimhG5cAq2PSruTYqIu05/vVJfffT5NvFPa3kbbx8tSXlq6+XvIbj+E1NwsUB0qWP7wprQ7Wz/AA06JhuqmJD77/X59qaylbb8akvcb1PttqM5+yt9akbIj8y0o/lSfdoHzUCLNuvzqaj3bXb60+Btrr/dpjffbjvQAPnbUtn96mOvFLbfeoAGQ7jzRUjA5NFAFB2/0b8aiXDLzUn/AC7/AI1D/FVgO7cYooXFB6L0oAkX+GpnxsFVl6VO3+rFACv9wU2H/WLnHWlK8VJbrtmQyDcmaTGhb3H2lgPl4plu37p/4sitS8s4mmUxk7SM/MPu1BHa7dwJ+XFSNooQxhh/dqzbr2I3L3Wmm3Cnhw1SxMYzn7u7+9QKxKIQ3zxfMvdKvxruhTAC4NU7a4Mb9PlWrf2yJf8AaUj7tJmiGMrrI42df4aryNuZhyqrSmb7Q67AWXs396rMsZh2xkBXbrtqEG5SEe7kAt/vU8afPIVCRl2/vVsWtmflcDc7fw5rVt9PuGifyvK4xnY+6k5cpap3OZfSb2NFzA+xaT7HLCVEkf3um4110ViI/nnlKs/O1gyrVpLO3un3F4ni7+WPnUf7Oay9qa+xOF+wyZYj5tv96lS1uGbKRFV/2RurtLnw7Iwb7OZHYn7rR9v8apNpNxC/lPO0Uq/NtYfLVKqHsrHNLHJblfMjO36U8sGdiUfa3RVNdAlnErOXf7R6bY/l3f71R3dvBdIkai3V/vfIgHNL2hXsmY40uK4VdjyIq9fM/hqrc2ZhlwT8vZvWuhs9NeR9hAnROvO2kmsReFo8GLYfkVhupqRLpnLvYybecbf72arRw/veMcVuXmnyw7kkwvH8PaspoTltnyj/ANCrZO5ztWINQ++PpSD/AI9W+tSXSlmXI7c0xl/0dgM9aoyK3HYUo+XdTQvOOad7fw0ASwt868CnP/rWz602L760r/61vrQA5sbadbffXNNf7lOg/wBYKCyRg2TyKKc0fzH60UE2M3d+5b+GoF61ZHzQPVZf4asQ77tCrR96nD5aAEXpVhv9UvP3arr0qdl/c0AB+ZKtWchbg4aq4xtXNXraE7VLJt9GqGNFmZto+RN2f9qq5+bcudtSN8pyD83+1UD4XfUpGjGPsVVx97vTWbaFx/6DSNv+UkbUP8VJGwYVpYzuO3FmYGrcGnvMypBmVu6VElu7J5mP1q/aSO0aKHWBR/Ev3jUMpIm/sm5wmyIorfLurS03QYPLd7m8jttg3fN/F7KvrRbaX+6WUXIZeVC/e2/7X3q3NN8Hy6kuLf5os/6yWdIl6f71YuRqkc+Gih3J54XjiNT81C6xBDGygXE8+fvNM23H+7XQal4dttPdnjRbg42/upFdd/8AvU1NHFxbPJDHHAy4+VtrN/6Fn71RdG3KyhbeMJWRI3FtEgGPLUfM3+827JrZX4gfZbNohYNcSsm1JW+XZ/ur3ostP8tfKAh3E7nacJsNWHvrO1lfZaWV4oT70cD7M/3Wap0ZaVupXg8ZeY/+mXF7bo2GEbBmVq0YbzS9SmV7ffvzu81Cu7d6spas6bVLO8Cxz2dosY+4sYb5P/HqqXOj29q6Txy2NxA4/wBVv/e/qq1HKi02b9x5EMPmwThp8nzNsbK3/fO2s/7Ud6m5STdncdyKq7ajSG0WODyNyI3zFGQOwb/ZbdnFRR6lcK7JLGXgJ4WM7WWoNbl6S10/UrZvsxVJQd25HVW/763YqhNZm1Xy5kkil7MxpUjikmYW6F3wf3bfI6j+tX7bVp2ZonAliP308sLg/wC5/wDE00DfMYj6SGX53Mu4/fVCvzf7S1kahosfzPG+7H39v8Ndjd6bP5DSW5L/AMRgV9//AHznaazG02W4t3dIv3ynb/d/76XrWiZk4XOHurdNqjPzdv8AaqrIo8lgBXXXmm7gv7tNzjaFbjmsG/0+7sS0ZQxN/tV0RmccqZg8/N/DRUkynfkj9ajrU5ySH/WrSv8AfbPrSRffWnt99vrQAbty8Zog++vNG3602Ftp4oGi7u96KT8aKCjNj/49nqt91sVaj+W3aqvLdasgcOtK3SjdS0AAU7asr/qPxqHaOuatQx7oW5HWgB0MfmferSGI17utNtox5S+YKuS7FCjZsXt/erJstIy5t8nONqUwR7kfrVuaTzHwAVWmSqWTCCmimip9neZvnfaoH3c1ZgtY9yjeFyfvUnknK/Jt7dKuxWMv8A3NRclQJ4tLjkfyzOGTdwy0r6fHHKYvT5dy/NTPJkj+4Q3r/s1qWHiB7e2KPE7L/fjK/wDjy7eazbN0kU49D+7skkXI9Plq/baGjQO7zq0qH/UJNtc/7q1Pa6tbTQsnkQpODuDSJ8zflWjo9xLDNugeNWz8joCz1ldmqSM21kltW/48n8ofws5+9+CrWhZax5Ny0n2Ao/8AAqvu/wDHS1a95dahIvFvA6yHiXDykt+G3/x5axplnkRTJaFEQtlsFd351BdrGmmuaJJeLLqFhcNgnckQVG/Vq0IvEHgtosQaRqNxOR92fZsX/a4bn/vmuca1S6hWONH3N83VP8/+PUkulwW6KI4LhpR8pZ9qrn8Gp2K941ZrrQGSWVIzb7DuEUt3CzH/AHV25x/s1lLqmnTSugkfyMbhI9q0rbv9nay0+208L8jpNEmN37g/N/vVoJNbWKN+4u7rKcRyxjcP95utJaB7xUs7iwVHeIwXEqfN5aDynVf9nP8A7K1TwzD5XSbzc8vbXKbdv+61Rf2XYalbOYLCZbjBYJncv/fJ5qK28/TbWVBchEYbXgl7H/Zyv/s1QCua02k22oJ/ogmt51DL5f31z+HOKrW1nKzukp2Tq+0Mx+V8L8wqWwvP7QfyvKRZR8+9JtkrH+H+LmrojlmmliMh/vGRx827+Hcv+9S94Zl3Wn3+nhJEjdWYb0bKsv8AwL0qrquoTzRObmPdKxXMqHa2fRq2riR49HZ44x52T+7j+XKfxbl7/wC9WI9vDqA/0aTd8n8fy5/vCrQpEFtdQyW3l3BD2ob/AFq9j/tLVfUtNkkVijtLF95Nx3L0/hoWxnsw7tGFQnYN33d2M7KfZsYw2Ud1T78X9ynEzONubEffTL1mP99uNtdnqlrHcPwTk/Pt+6yf41yd9btDIwLlv96uqDuclSNiKH761I3+tb61HD8zru9ac+Fmb61ZkD/coh+XbQ/zLTYfvYoAu7RRT6KB3MmL/UPxVZasw/6lxVbb2qxDh1p1NVvmp1AD0+bir9kvyZZM88VSSPdXQWNidsZ+8jYVPc1DKSG27SzHA+72WrCQttbJ81s7RurSttFk8zJG2LdtDf8AoX/s3/fNakFvFauvkRiWU/3huXbXO5HUoGBFppZ/3p2f7KipY9HjuE8xy+7+H+6a7Cw0WSYr+7UjPO07a3rHwz5MrEIN2PT/ANl6CsnV5TqjRuefW+liPaHJTjnj71aLaO7QoI4yiMdoVq7iLwvHeFpvLPyDnj71an/CMp9kSTJ6b49tYOsdcMMeSXVjJGvlIm/59vyis6azlhdQjlWxu+lelz6C8cdxJJGFWEHDN8vfq1c1LpLzRtI4Kqfu7v8A0H61rGojGeHaOUC+TNwN/wDvVuabqEEMMpuTvfG1FWPcqVbfw3JtiJ/cRNna+z5iKsQeD7u6hae3jkS3X/lvK4RTVuaMlSkS2NwZAskVwbX5Nh/vH/ebbWzY+Hby4TzbdLe6lHzbt7M22uXmU2bsBLHt7/xq1W7G+8udZCoRVZceQCi7v930rMp+Ztajpt7fR+YmmS/uflkXz0ZGP+98uKzrlrnR0xHpcunSj5i1zPKf/HW4robWSe+s555bhfKYcLLtRt3/AH1zTH8NtqVg+NPidwN5ntXLufbbuppitc5+LUtRuIXR/LvYmO/7j7f91WFOgs0upFkCTWTfdPmXodt3+zv2/wDfNS3WgxSWyCOy+yzhuZfPmiZuOjK7MCf92sI6Xe3jtHBcSPFjdtY73z+CtzVGWqOyj0mS1na4lt5pUQKr3KwMm3+7udNyf+PVSK6Xq0sQ8pmnbO9oH37m/hVl/wDic1ysNvrGmzslvHdxMg+7A5DJ7tip913q0zzyaos93wpW6jbzj/s7gvH6UcortGlfeFTDule0kiYfMWg+8n+8vYfrV6wt3ZILZ/mlYmKOdnZYjkfwn1/3qq6F4g1S3v8AyA9yrY8oxz/w/wCyzHt/ndXYPZpcI0kU8aXTlFMUaK0LD/d/g/z81Zt2NVZnNJHLby+Y7n7UnyiNvm3Aev8A9jWfqOnm8hl1fSwUlz/pFqw+Vsf3R6V0k0whl2TGNZYxtSRvmZV/2fb+7Wfc2/k3SsZD57gtHcq23Psy+tCYNWOX1WR7jS1uUAZZX52n/wBC91rJ06+dY1d/v4ZTu7/Wu0GkxWN00TxhrC8G0q3ytC57tXIX+jyaDq7RTjahTdtY9U/hb/gS1qmYNBc+aqxIEKlBu2/ebb/s+1ZGpRiaJnRN/PLVv380UZTjcmNsbKei9Mf+PVSuI7eaJUf90zHZ1+7Vp2IkrnJJiN1+tEn+tP1q5daW9ndbCV27uHz8pqnIv75q6YnGDN8tJF96lK7Rmki+9QWW91FHFFBNjNt/uMPaodvvU8GcMKrs3zVYh69M0qr3pqMOh+WpRGGKgGgC1pcbtIpb5VXq1dfpVubp4BlVU/3u3+1XO2Fvu3IM/J8z11uiMFucyHYqDdu/hVaxmzopo2dTkgjmIwVt/kSFF+8wA/yxp2lWNxqD82/H8PP3Vos7OXWp4rguEik2qixfekX+97CvRNB0WOx2AoNj9GX+DH8LetcVSSSPRpU3NlXR/DMjFD5UiJ3VH27q6628NiONwgD7OiP8zir1uouIvLJLKh/3a1o7ONUQ5O3O4Nj5hxXlVKt2e9TwzsY9np5Ztnl+VmEsY2Pb7ta1hoqNbISg8rydybfl2nP3frWjYaaZBFIRuXDK+4fN96tTTrGWNGR0LoSzbWHQn/a/75rllVR2LD2POvEPh/ydO5A2TeX97uOjfrWHqvhF7e8+zpF8tuNp3fd3kAt/3z0r2TVPDIvrFUSMvhNq/wCzyrf+y06Xw29xd3lwUDOR5rrj7xP92tYVQlRPFj4ZS1fzZ4w74UIn+yPur/X/AIDVWfw/ea0FkuXlisslY1T78mO/PQV7LJ4Pe8mZ5Izz8vyj7gFdHD4Djm8o+WFRP7oHyr/dX0rV1bGfsD5mv/Af2W3x9kKMw3Isn3mX121zl/4Xe33eZJ9l6N8wP9K+qtb8IwZf7LbzNkbSy/eb23Hk/pXlvibwrJZsxktoYGbpuHmn/vrp/M/7Va06xyVcKnseDXP2iE8Tmfou1Xf5f++lq3p+tfZV2f6bEzffbeGX611XiHwvJuSS4EibujLBsH/oNYZ0EQjfHI6sv/PWHCn/AIF/DXcqkZHlyw04G5JqF3qEDRyahPewH5isZRsY+u0/+PVg/wBjx3Eih57nynk4aDd83vtDMDWtpdnL52RBFIzfKkiuqsPz4NdPY+D/AO0rlftMktu2f9agHzf7Lr0I/wB1TTU4mTpT7HCWfibUNBuXthLI0URLOrQfNv8A4Q2VU5/3q30jt/EiebcSQWV+jD5mj+Zvbhf/AGWrfiaxe38u31C3hdYULFmEkTOM/wAWN/Hp8o/3a4uf+zLFmeyvD5RIaNVmV/m/3tq/d/3R+Nacxg1yl3XZjpcjEEb4/mSSLZLE/wDs7jyKtp4ke1ED3dhGkSQny3tn3sme7Zbiq9tcXHijMVzjVNo4WcKrqv8Asyjj/wAdrPeH+ybxvsUrWrOFV7O8j6r+PWlYEvtG8t1F4guEgj+R+q8ff/2Wz3qjqNq8cOSnmwZKxspOzd/CR/8AZVkzWv2NZ7e5/wBA1G3fekDDbv8A7rev+63T+GtPSvEyXgawv0Db+rN/e/hLf736VNuUL3M6O+kjt2Du87IBsaX72f6/Sn6nqEUl/a38g82C3DMYJRuGw8NE3+eKmFqLO/aMxLPauSgV/l2+27t9aiVZbMwEIHt8lWWQcxY7Ov67qpEtFW48OyXmmpLEiJFF8oZz9/Gdrbv+BbcVztyouIl5+dem371eoaUsul2E9vb4e3kYy28Ug+WNz33enauA15YLG/8ANjBRZvmG35fm/iXb9a0TIZy95CGXl/mU+tZ7sFkxW1qke2ZmCBflDHb61gytukauhM5JE5bio03Kc5oZjjFIPvZqjMthVxRTPNHrRQO5Utl+8OagPXpU1t1aoW+XdxViD73FWIl8vaB95vlqKPCrk/NVyxUSTI59fu0mNG9pWbNXjjdkTZ8/H3zWhYMNjxZ2NK6s7M3/AI7VS0j+0JLn7qjedp/4DW34b2eahQf6UxXG4blrnZ1012PRPCWgpGIpJEVcDhc9f/ia7Wws/MZnwVVui/wj/ZrP0vzLW0XzNjs5DHadyrXQ6fCWRn2fe+YLXh16l2fU4SjZcxNp9u+WHmbf+A11Gl2pkH7wl8/wrWHZ25+6oHJ5rq9Pt9qJj7xryJM92nBF6ztzJuAHytWvbWpjfAwq/wB2oLOHdtCHaorTjj8vuOvNc7Z1KBYtrdFVTghc81ahhjjm5QKzjaabCqSBf/Qau2duPNbj5uzU1NjdNDoNPjkhZNg6fex8zVdhsT8wKBd3t6VZjj8vkfM1WoGMgwRuatLyYuRIzE03cjHyyzD7iqdrVzl94LN0ig28T7SzIn8KN/jXoHk7WUEhf9qh1SEM/DVop2MnSTPKpfhbaXTYvPNlX+6m5Mf8Cph+FOiW7r5dkyN/A29t3+FemTSdz8y/7JphUNtQHd6VXtZGboo8rvPhfbSO4u9LjvEI42hYn2/gqg/8CrntQ+GNpMnl6fLKiN8skDoUlRf908H/AIC1e8MoZ2BH3aq3lrFdLggLt6Nn5h/9b2rRVZEOjG2x8n+LvhHc2cu8X0ixONiTsWRPo7DkV5Nf+GZFmuoLiMXVxFGGdlddw/unb3/u/Ln71fc1xaxx+bbyxh4pesePldf8a858c/CWy16z8y0H2e4jdpYXT5cf8C2/5/u100sU1pI8ytgFNXifHlna3FnfILe5Nu7NtDM+zn/erTm0vV9Nt2N/Zi4t5CzFZ9y7z/eVh/313Fb3jfw/eaLqL2+v2hdnHyXUW1HVh/e7H9Kr+G/FWoeFUWK7ik1LSG+Xzdm9lU/7P/steqqvOro8R0eSdmctP595aKIHkby/mFtI+5kwPzAasiO8G/yy5XHRWHzL716hqvhW21SNNT0OdYpEO112Fev3QynkfyrmW8OnXLa4hlT7LqthvSRf4XYfMo3f7u6tFUTMamHmveC31D7Za284A3xnynjf5kf/AGmX0/hq7eakJLd2dB5UyNFt6tED94bq5azjn09t+NsTjlV9P8c1ptJO0zAo37v/AFsa/wAWf4l/75rS5ilI6fT5BpKr5koltM7X53/uiv3+P4FO1c+tcx4z00RpcXJlSV4XVC0Q3I+fut/3zXWWduGs/LT57dAzRuo+5n76/T+LH97mudnjRv3RSS4ZY2XasnVCPl2/L/Cf71JPUzkjlpoXuLd7t/8AVZVTtHy1yd3CYZ2BBX0rpbaaexhngwWVyVKsPl//AF1iX7fKue3ymupM5GilTl6UvmDpj9aRPvVqzAtfhRSUVIFK2+/0qF15b61NbfeqJ+rD3oARcbm/StfSFT5Q4PP6Vkr1z96tvTFLfvT93+6tVIFudBNDHZoqRfK0ifxV1HgPTRfXiOfup14/irl7lkuLjI+ZX2r0+4Ateo/DqxSO2eTZv4+83y1wVZWR62FjeZ2LKWdIggXPymuptIfLRU/ujaKwbCP50OdzMa62CzMjYztavnqk9T7Ciizp1v8AOpwNv96uhslEe7ArPs4Tu2INyr/drcS1OxeSuf4a4Wz0oFu0Xy9uBuWta2jEnb5qoWdvJHtAw2P4q37C1RU34PNYWOpE9nanaucVftofLb8eKltI9qKcbm/u1ofZ3YeYPu/3Md60SKZXReMkFefu1fghSTnG1u20Uzad/Yvjnb90VYtsyOsedvNbWIQiWZ+c7D/wIUsti7R5xtrbit441zgbx03U2bbs3j/x31o5TJs5kW4beHJ91/u0xrUx/cIfcNvWte6t41ZXyFb+9n5qgWzM3IQ7h/EopDWpl+Wd3LhahbZGeAK0pIWywyd30qk1uc7D8zVF2DRQn8uaHHDMp+X/AGayXUx7h/6F92ttoRG2cbWNUdQt9r9DtYUENHlXxH8I2+tQu00EbxTHYXZNzRv6/Rvu14c/hu48G6rBqGnJL9glkHmWznckTj+Yr6x1GzS8tp4+dpH8PbH8VefP4Z85vN8rdA5eK4gb7soPyqdvb/arrpVXA4qlFT3OG1nQbKzitbizi+zwXOx5It+9EywDbfQfdNcZc6LHpvxHezlQpb61AGgdv4JADx/30teqv4Rl02we2TM9lCS0e772Cd2P+A1ieL/Da3kOk30eVnsrtGLL95FK/NW1Opqc0qOh49beH3uItb0+SMrK8bzQNs+5L90j/wBCrnNDaT7ZE2H2v/tfdbd/dr3O50E2epLLy/744Zv4lPzfN/301YqeD7e3ncRja0I42j5SPSu6NY4KmGRzrwyaXbRfZ/3SP8vyvuSQZ3N/49zWU9iG1XzIoysCH7nG4fxfN/wKt7xDpt7p5Y+Q7RN8u7G5a5qXUDp8vnyTC3bGDtG7bXVTfMeLWhyM5zxJJBJNLJbxhIrkpMVjG75wPmC+23muV1nTR5LSxksjHd0/h/vV1t/ZlZnSMbGTflv7p5+X8ttUNUkt5tOWKOTb+543fxf3h/wGu6J5kzgP4c/3TQG3OtO8scjIbadopv3WrY5y35ooqPdRQBWt8K9RS/K7fWpYW/erUU3+uf8AvZqwBG28iui8Mq8wcDf1GOO9c6vTFdL4S83fkH5N6v8AN/E1TLYqO5qWcb3V7gAsmdpr2zwrbhbNSCF+TbtUdq8p0PT0XUPLAd13tnb617Foip9kyDu/h24+7XlYl6HvYFanS6PD+8Tgf3uldhaqGX7hZsfw1y+krtdCx/2a7LTbcyQrgFWb/wAer56qfV0i1YQ+Wm9A+4+9bNkrzD5gv/AvvVXhtdqqn3cdK29KgRi2RuX/ANmrkO+KLllbndxiugtLcrCqDFV7CML6KtbMEI+U+tEdzovYIVK7flO7P8NX5o5VjYoTux97+GiHYq5B+YH0rQhjHzfxqRuPFaIXNYwLFbjcwuIirf3vX/arXsrMM/KOu30/ip7xlp/L4T7rbs/L9K2bNYrWFjIG+fONp27qtIJVEIlmWKBxucn13bf96po9NeTAd0Xcm8NJ8qp/vLWnFbpHKkYlZV4Taqbt+f8AgLVfvLGXfLbhZlSQ/u1Z9qcfd6f7rVuonHKoYP8AZaLJsQxNLj/lkVdj/u5qxBopaRpY5C8DjbvVOjf7Xar5tzJEgfPMiufLG1k+X/x75qrx6lcw3ihbcXDu7Mm9/l2/7q/3avlRSmznb/Sf3zYlG7O07v4f97FY01u6uQUGfu/WusuNQfUFlyklxcP1Vdu1Py/3ayThpmQybnUFfuHav+1XLJIuMmc5cQ7W5Q7AKoXMaTQ9DuWte9zC/IDN9evFZk2NuxPm/i+b+GsrGrMSaHy2+52rImURsyABf4jXRyW6yNn7rYrMmh2zM7D5cUzJnPX8Ib0Rcfd9q4/WFEbyx7Pkl6r/AHq7i/8A3jtwdoFcbqsYYvz8o/vVd7MiSVjFutk0WwD5k/vfw1l3Nrug+cKzt/E3ZfwrUJDcH5f61n3UhW3fDhv93/4muumzzp7HH6xM/mtEBtUgqU+bb/wFa851y1i+zsUO1d+x1xu3V6NrfzNcSglGxurznxJeJb/uyE3k7f8AgON2a9mifL4rczZtStJH+1kGXhreSJxt3DbhW/8AQa5W/t/MspXT5Wg3Z2+lMu5DCjnhlOfxquNQMdpcR7P9dGVNekjyGzAbKs2fl9KRvmobHpTd22tDAs7j/fopuB6GigCvHhXX+KmTf69/elRvnFE/+uagBqfe/u10vhuTy9rtnaz7flrmR8vOa2rCZFtMZf5T/D605bFQ+I9A0qZ7G1Zwg81n2lmPzbd3869Q8JTfaINgYfJ/Fn5q8bW4Mk0CRP8AL8rbm/3a9b8GYW1iw+5v9kV5Vf4T3sG/fPQtHXa7k9R/CxrtdC/eOkZbbhOa43SPmmYH7p6tiu60CMLuyPmX+Kvn6h9TTNdI/MkQg/KDy2K29NhMLMPWqdkvnfc+Yd60oMxqz4yynbtrjPRibdpCMfP8q1qwMu1SCGXHNYUdxLs4kPPXir9tIVhbJPFSa3NlJDswny7ui1dtm/cyvncyJuP+1WNDIVZMSD+9838NXUuHxs3jZgruxt61ogaujYRfkWTL7fvOy9qlgbyyP3Q2A7TtG3b/ABLWdbTSKzSRIjpn1wu3/arRS+2qmUKseq53bua2OdmzZzSW7LOXLSvnLf8AAulWxM8kNvLLHJ5WWx5Q6c7vlX9P+BNXPQXSLuHlybvvbcblq1LrUi20UEe9tnVmTd/wH+Gto1LGbjc1p/KVmij+RwNxVhuyn3vmPaswzFW8xEDKnyf7WN3X3+9UL6pt2oY5kXs2F3fX71Vv7QRkAMbpx96MLtc/i1DnzFWcSV9QMPlFEddg+8o+bIrKm1AzNnBVEP3mHb/aou7x97FICnTG0q3FZjzOszYAPUfmtc8pHRGOhLNtuEy46/xY+YYU1i3ilZWCZ3KNxrUaYxxoDIdxH/s1UJpAzuQN3otQaW0KqKGC/wAVVrqEqzn+Fz930q4yjcrD5V7qtQXDeZFxndmgw6nM6tGNm8feritWjC7uPlI3V3mpKfnH8PauN1pQzrj72Nv4U0YVGcjNmPfJz/d/CsXVJnWBnX5WrfnURs4zu427a5nXoTHGxD7W7V201c4pu6OK1vVPlYD5ZMbtufvV5fr2oG8uHcDYyjlV/vV1Hiq8k2bz8jBuG/2q4WWQqssmC1e9h1ofKYt6lSVfMRU+6ufnWqd0wazljxtdSrbs/N05qxefu2UZHzDf9VrLvJD5jZ+9j867kjx2Zw+7QflpxXmm1ZBLvoo3LRQBXT760XK/vmoT5WU064/1lAEQar9lJtVuvXd81UB81W7ZvLLf7Q27asDo7CYyRo+4Mwfbtr2zwIr/AGaJy4+Ubvm+WvCdHbduXP3SPlr3fwlmO1RAAzKBXlYpaHt4B++el6MwZFc8r9013+hyBYfL+ma850qQxhNuNpKsa9E0jEgwF6n71fO1EfV0nc6rTW8sfWrbsFZTms+HHy87QOtWxGny4X5f9o1xnpQNGCYycdK14VGzbnp/F/FWDCx3fcG5fetG2uJflOPk/wBk0HTY1k/cplCHY1LDmQ8+Xu+98z7aqpcOseCj/wDAX/8AsafFcfNl4G3Z2/MFbNWDRrx3CbPkQMqHaWYfLU8dxHlpACzD+JTtZ6y4pI5m3EmLnjeG21pIsSso+1xIuNo3fd/GrMJKxaiuEhhZDIysQ3mbh/7NU6zbYt/mO+/aoZn2r/u1XlmRtwDxvu+Xdvp+2dZMRzojqPvb/mqirA7PhsIHRf4c7t1Qeciph4jFsf77fN/472qU2ccyswld3xudlO7Df5/2qZDbi4EnA2rjD8/eoERXHlxwIXZWiI+9ja3p81Zd1CkaZ56bgy1fkuIISyAw7idxaN9/+8KgeTzGfyIpGVgq/vPlU4rOR0w1MOS6KoqEHavTjrVWO+3KxA+bP3cVY1GMyTKEiMX+znrWUzGGVsJ/wKs+ZlOJfF15fBB2t/FioLi43fdJ204TfKuc/wB3bVOZTlhnbg7qXvHGzOv5hsY4NcZqUw34I+btXW6tI+xQB97rXC6vcBZefvfw1cb3MKlrGNcfKz8/K1c/q9m1wjAhmY9G/u1vyyBmYH5sGsq8ZljYEd67o+6cD948c8Y6e+5jvLMnynjrXnV/MVjYEfK3SvZ/GVmPJaXHyuDhv7teQaovGzJ3Z9K93DPmR8zjIWZz08jNboj/APLL5Q38W09qikuhNEuUG5U2FqsXmMYI/wCBLWW6nDY+X/er00eI+xAM5akVhml+73pPu0ED8+9FJu9qKAI0p1zjev0qMY61Lc/fXntV9QIkXdV62tZPviMso6tip/DGhz+INZtdPgG6WeQItfWfhX4X2Gm6PLpggje6aFlMrJ321x18RGhuelhcFPE7HyvpbeXOrlfvH7te1+CLrdawH/gJrz7x34Pk8G+JJrM/6oOrI7fxLXUfD66MkCx56P8AxVz1JqrDmidNCDoVXGR7FYSbhEOFUvt+U16T4cbzN2A23+9XlmmtuntY0xyd1esaJi1tlySi4+9Xh1FofSUWdRZxmTnG3+KtGOEMVzj/AIFWFbatGzeXGZGA+Uts3VtwR7UWQPJvYcKyf+g1xOB3qokWIYx5jchlP8K/erbt7N5IlITZ/s1z1nNHZukl7cRo2dpZvlw393muusbz7UFMTp5DfL5vp71PIzp9tEkt7EyBg/7pl/h/vU+PTyxbCfKMfNUttqEcwYj5WIZHXHzDH3q0raaCZEWMhm+VTt7YHzbqpRLVUpW9iFZcEKrHad/3au2kcbLsSQKrfN5kkO7H3vl21oxQxNCuwbWY/pV2Oxb7BFJGxZF+Yt91mToatK7JckZcdiZn2HOzKruxuX6/e6Uhs47ORvLI3Z27lDc1q3PkWKPgMzp/Axb5vm2/dp1yySTr5YWBtm4q33R8zGr5Rc7MS6Uzffnkdh8vzPuUD/aWqv8AZ8c21xH/AA/6zG1f/Qa6BNPijd0lA83Hm/Nyyf7S023ukjmxw6kvhmP3unDUrWD2hkPpsUfCBOCMNF96q72vlyOoyuMZ+9uqW/1q3hF1cSeV8ri0SL+LeU+X/vn5Saq3firTreJJPMLqhZPNxty237qtu5o5Re15B82xYlOwMyfxYrmdVt4GlYp/vbelQT/FbQPtTwCR3nUtnYm5WPru9Krt4u0u4dZSJFbH3qXszP60r6jWj2jh920fd/u1nPdeTuEg3f7WKv3GvaVcMvl3Gxvvb5EVW/Bt2DWLqt9HIzRCcLh/9Yx/wqHAn6wmLPClwiuB8tec+NLV4d0iIy7QzVu3N1qbTMEnjlT721Su7buqrqVwZLZxLGGVhtKsdxrSNP7RhKfMcJbXX2oI4yrPikv5BtP8LA8NWXCx0vW3tC+6Ineir6Vo3rDYx/4FXTY5jkPFrJNpzgkfxL9K8W1NfMusR5Vs7Bu/ir13xaxhs5SfmUnadteQXf8Ax9q4yyodw+lethfdR8/jG7mVffNDsI2t9+uk8B/CfUPH0FxcxuILeM7S8g6t/s1kaLpr6teralx5n3gzfdbmvrn4X+B38I+FpYpTtVyJt2cryOq1riK7pr3QwGEVefv7Hyl43+EeqeEYXudn2i17yRD7v+9Xn7rtP44r76g0M6xYypJaG4imZk2snyFK+QPjN4Df4e+Or/S8H7NlZrdm/ijflf8AP+zU4TFe1fLM1zHLlQXtKexwu1vain+WP71FezaJ81dEA7VLdYypx2qIfL/tVPO25UIFQtw3Z7f+xz4ei174y2cNxh4obSe4ww3fMFwp/Nq+u7zwSmlpPqkRdmt5grxqeqfxGvBP+CfXh8X3jjX74o3+iWY+ZR91OWf/ANBr6o1FvM8Na2WkCNNjyVx9/Lhcf+Pf+O18zmE71T77KaXLQUu58tftNaGupR2uuwHdE26J9v3UUDOfp/WvI/htJ/p7xyfdx/F2r7J+IPwyg1r4da2YI98r2EylfbG75ff5a+M/hyr/ANqo4+dCnLN7j/4qujCy5qbiebjYcla57Npt9FpsqyTv8iDhcfMa6GHxBPdS+XBIWYjbt/hWvOUuJLzUWR43WND91q9F8LW63m2K48uVX6+b/la5KiRvSbtoSJ4i1nRYGSAHyj8zshb5f97K0L8RNQuLZop5JlXsyy/KR+DZFdQnhkKUDnbAU2bmmKsPZl28ip5PhTLJvngMSCZNu6Ihty/41muRG3LNnKJ4ivLW52fbJmiOVO9y2B/teo+ar+k+KL2zuU+yXm+BH4ljkK7W9GV1zitB/hDc2+2Y6hHvI2/ONzL/AMC78VC/ge302XFzflm2bQ2zyt3/AI9mi62SDlmt2dvofjSeaC6uYjGt0g3GCM/ecfebb6su6u60vxRHDqepIp2W9xdog2n/AJ6Mu38FVWb/AIFXj3h7T7K1u94nt92wp8hPzr/dK7ufrXZaVHEpSMXKvF97bnbuwMJu/wB0fLXO7HXTkz1DStUuNQtWSUDcN2+VMcjdha6DTdUMa+W7h9kOx1l+6653VwOiN9ntkw43u7K/02tXQR3RVmIO6V//AImsHPlZ3U7yOj/tISQr586LsxmRvm3n+nzc1Ha3B8pvMyieXtLKeWb5tx/+xrAf7TGWRCCsg2lW+6Plq1PNIronOxI9p3d+vzf+PVftC+QtXGsfZYvKt7gN5u5kVX2s/GO9cdf+KkjvbLR0nKyz3TIjLweOzN67mP8A3xVmWOTbFEX3TxIFhZj8vXLbvlrktQ8OwSTtPPJJ56yL5bMd2zHf6/M3zVCnczZj+JPEOo6trMsdtnyob1GkVT8rSu21Uz3Oz9EauW8W3Go6pdNF57zwQPsREPlQwxbuvHduw+9XXXsdvbwtB5pbOWeRPlcsWzlvf/a4rnbzVrSRXjAZ4lcnZAdqhj95mYd/9rsK1h7zOScZHCvIftTwQW8t0ruURIgdqD/eDdfvGq326SFfLubcRLENoeU+V/F/Flq7K5vBGPKFtb2qSozo8935KEfN/wDE/d/8eqhb654et7vy3TS5594XzYJ2d343NjNdSv2OKolHdnPWlxeK2yy2Nv3S+ZbBnbH+1lq1LfXtUt4VDx/b4mTjj5Qfw713Gla14ftbfNvBCiZZTIke5+f7zfMauQ2fh2+k85IoGnXptzjd/u7sZpO3YmC13PPpbiTVN3mxTQNgP+8kTyk/2l7/AIU0NeXETRxJLdIo+eXLIiflXpS6HLcOxgS2gTPHlD593ryvH61VvPBYkdpLtN8afMsbTM3zerY25NRc6l5HhuqxyQ3CXJSNVQ7Cyv8ANWskaTWay5LKQ1a3i7Rbq6vrqWOHdEqbS0gC7lC/w1zuiTPHYLaF/nhfaf8Adq1qjLW5y/jO1MmnYDbc/erxi8jkjlU7DtBK9dvHpX0F4h0/7RbPIQP4sN6f8BrxO8tf311G/wAy/M3Td+FephnoeLi4+9odR8GfDc+paq17GiM1ncQMVkPy7Cx37v8Ad2V9W+Ibe/1a1nlCGz02d2ZE/jdR91fYferyX4ReE08P6zAhQy2uoSQNMn8UaEZavqvWdPt7zSnMALRkN8vov8K1xYqoergKVrFTSIbaTw7Zv5QVZAFG37o+XbXyf+394ft7HX/CuoRRhJZrJoZOPTaV/wDQ2r6d8Nag81ha6OQEazuHXd7H7tfPn/BQVjMnheV/4lLBvby0H/stY4WX79HrY+PNhWj4x3j+7RSUV9Vofl/syui7RU8y/ukqANywqeb5oU/75qkaPY+yP+CcWpWq+KvFGnS/fu7VU67eCjp/6Ey19H39rJJqEGn4+RSHdf4sD7v618Kfse+MG8K/GnSgTtivg1o31++v/jy1+iGk26XnjrUsgfKifdH1P/s1fL5hG1TmPvMpqJ0OUfNpsUdg0DsGSZGidf8Af4/9mr87/AekyQ6reW+DvtpJkkf+7iRlxX6Ma7pr3hcQEK9fCeiWoa88SzrhfMvZyOePncn/ABowk7XROMp3szuNB8Nm8sYMpsYZ+eVGVl+b+8Fau+0PQzapnzPmX+JfmVl/vbttT+AryOSzR4/KSVo1V4JflVuK352toQ7mKSBW6rGNy1jOrqKlTJRqllo9hi5kXGOWYLzXBar8YpJr7+xvDGmTatfy/KiQDao927YrH8Tx3/iS/lt7ZHigzzKx+4P931rtPhbJZeAbS4tJYt7vGy+f/GrYxlmp0oqbvI1qQnb3Dxfx144+INjd3mmahrEektC4Sa2s49xQ8HbvO7n5v4a8/wDO1jUNPS9u7u7uIvO2i8kkfc7fe2s/fb6V678V/DsF54j1S58/dBff6VHIo25cgKyfX5d1eeWcPiS+8L/2ELy8bwvDfC6mtoiWtop3RkV2A+67BW53YPzfxV3UfZpvnOeEH9s9S+C3hW88eQtp9pfiXXEj86CLUH/dSw7vmQMPuFfvV2v2G8024W28ya1vFO0wXRwuf9lqh+A/2LwXrC6nqMFzbpBatDGvl7mcll3Hb6V2HxG8baZrAin06Brq4TKhZYGR4enz+n975d1ctRxZ00YzvboZ2meKru3k8i7RlZf4f612+i695zIQdteWSzahfeHUkuPNiexm3QSSpsd4f9rH+fu1uaJqhW5gBc/OoY/jXm1Kf2kehTunZntdgySKrh9v8Rov444eR94++6sTQr54wuH3etamsXCLa5Qhc/NWLi2jqehz+q3AjRiPnx/eNcRreuP5bOTsiH/AmarXiHUpPtaQRk7pnVKykt5LjxLZCIBms5ElRZPu5B3KW/3TzTpwd9Tlqz+yjGu7e5mbN3GUUDc9tnZt/wBl27mtzwd4HvPG1zFbxv8A2dYKV33jpu2r/dReh/3qi8SSXreIp/MspbizR1lhnXHzv828svfc38NejeFfiRpVjeYfT7mKDYVKrCqKOn8O6u6k1cyrU5KnzQPEf2iPh7ofgd9L0q0tvtV0lq1xd30sjytcfN95d7Ns/wCArXzbq3he/t/Adv4tiFimk3F7JZW6xzJ529Apb5A28fe+9tr7Y/aFj0fxxpdhqelvJJf2cfkSWskJV5Yj/d7Eq3ON38NfIepfCHdeRTi2uoLOUt8vksu8V6FKqoSvNHhVadScNhnwyWXVrqwS3u7zTYrm5S3don3YB+Xdz/tV634h03W/h7LFb64Pt9rN8sWq2abd+D8qun8B2tWf8P8Awqmh6hYXEtvNb6dZyCb502+c4+6q98f3q9J16z1DxRbRHyvtVmgZkVC21P8AH+Kom01zG+Go1LLmM3wj4knuIlQzh0A48zdu2/413UV1HNDl5F+f5duN1ed6D4Xl8P6qsaSh0I+7IPumvSrBbyEL5bxuvfaFbFeV7TU9T2Zm6ropuNNuB5TNvTaOK8a17T10/wATS7PlgcBR8nevo+GRJkYSvLv/ALr4WvI/jHp8cNv9piQK6P8AdWnCrqYzp2POJVkkuHQEshG7ao+avLdR0vdraBE2eaJFO4+jbf8A2avTW3ruKOVbH+sU/wDfVcwmlm88YWdogErSZcSe5P8Ai1evSl7p5NWHNI9m8B+XZ3OjO9sZ0cvKF9EAxF/7NX0PpaxXVi0BQqzjjaa88+F2g2moWz2kibL+EIkf+yoH3f8Ax7Nep6bpL2KoHG5wa8+quY9yhT5EjhYtJ/sPxvB5h2LchkO77u/qtfOv/BQzUI7i58MxRoERUbC/REr6o+J9uLdtEvEQKzXESlV/i+fbXxl+33qAuPG2gwoRsS0c7fQ78f8Asta4KP75BjpWoM+VttFG6ivr7H5pzFX6fjU0jD7Mv1qvVo/8eyn0NIo3PAF++k+NdBvIW2yQ30Dhv+Biv1c8P6lHH44vXJHlXNqHRl/iwNq1+SOgSbdVs3HaeNv1Ffqh5htYrDU4x80SLCV/2D/9evCzJbM+vyV+40zt9FvINUupRISuNyllPRf4m/KvjHXdHg0HU9Z0+ONk2ajMqbv4kDMVLfgytX1DNq0+j6jcX+lxi6gto90/m/KhO3dtrwf4o2Y/4WJZQ+WFnuNNju59p+XfJI/8gqrXk0W4tnqYhqaR1Xgi3M2lI5CIu3bvZNzGutj8K27J55cv/ssSFP8A49WN4b+VIoIwG/8AZq7+wtU+VH/eSD/lm1c0ruZpH4Dg0sYtPv3AgMW87v8AZb/dq1LothqWx7i2D7X3lPl2u38O72rur21k3cRxOn97Z8tULnw+mxmjlVd4zt2CtIuaKWhx83g97WzneAmVgi/JKflVs9VX/PFallpMduH8uO2e4bGGeFWYp/ENx743c9u1WBp53NvkidvuncDUsNnI24GQLzt/2RXQqskVyp6hNYwSJFnLTtueT+7vP91ewxx+tUtT+yaXariCMyr83zBmWtS6mt7VNnl73xtG3vWBNp7zBpLmRnTPCZqZVb/EaKDexlvHPrEi+egit+8a/eamw4m15CibYo8L8tayqVGRjp8tVrOGO3u1BPU7jXO2mbRp21O10pmhZME/7ta2uTfaIcR70UD7rCsPTZBIygArkNlqsardPbw8OXAG35jUX0N3Tv7xxWrsf7QikjAZ45A3Srs2nySSrqNtlXVP4T/FTpPLuJFOCrf+hVf02GSEMANyYoTOeVO4yHXvtkKx3ccaz7Nv3fvVBDaxzXCyiPZ1+9llrQ+ywTbUkAXB+9U66fcW/wAgAeL/AGv96tlJGbp1EVZoxNpqQRv5EvnIzt9P4ud1E1xJdLceZFbSvcGNRK0I3IE+Vdvpu/iNaU0cDfIkpSUjbt8uon0k7lJ2+X/A2a39q1sRbuY66LA17OZPOdXjSUbX2ru/u7fmqx9jeGHyraPZn5tv3VFSzW8duWLylv7qqafZzQLtk8ou/wDtSVhKTl1J5bE+h+GR5qyXEwaU/MOEbb/vZatqfTfJVTJaLL9795FDs/8AHe9Q28dpNGknlCKVW5ZPmrU8uRrbzILmRfVG+b/x2sXE0SucrfxxyM/l/K+P92vKfibaz3FhL5rl8Hctevan9nvBicIk7Dhl/i/3a8w8dK8mlXVvLn7REdwdvvEVEVaQpq6PG7+6Kp5kZ2Z6rVbwzcR/8Jnptw424nDDb9elGrLthx91azNJkeHXNOI/57o3/j1etT+E8qSsfaNzpf8AYPjNJYnEUF7Grxsv3d/pXaazqxt4YvPcb26/w81zHjZUm8FWEWP9PcRrC38Qc/0qhqHh270uxXUVeadYDudZ3LZG75q4J72PSpzsi94zvv7Q/wCEetMbma7RtvsHy1fAn7aGrPqXxovVH+qggRUX+7nLV9ywzf2lrEuoJ8tnbIywr/ChNfnn+01qQ1L4w684/wCWbpF+SLXoZev3pw5pP/Z3Y8s2mijcaK+l52fn/KVatH/j2xVbdtarP/LowU/KK0LH6axjuonTG5SPvV+nfgnUJ/Enh6wMAPlNBFmVj8pO1T8tfl5bttb5ua/Tz9nfVra8+Evh69t/3o/s5E/3XC7G/HdXjZivcUj6TKJ6uJ6n4b8M28nhaC3kH/HwHY7vqR/Kvmj4l74fi6sEuWlt9KtrX/vh5Ap/4F8tfUNvIbfSbW3V/njTaWX3r50+OUP2f4vWE4+7c6XC5/2mDuteBTqe9Y9ycWkdToPl28CSKPnf5R7V3OmMlmM7vNcjca850W6T90gx/wDXrrrK4dlbcPlYf8CqX8R6FJcyNu6upJt2132rtb5TwKprC+z97IP/AGaka6EKMi/Oz/xf3ajVZZnUOadztVIZ5O44+4P9mrEMflo+wYbH8VaI00bOfmbutMmjdUVAPlJ21F7bmihEx2hT/WSnrWfet5z/ACD5a1L+3LOqAjanP/AqznUQuxd9vpUOoNw5UQeWI4fn+8tZHmGa5YBKfq2peWdgO7dVaw3yTMR8zY/iFJPmMU9TsdOkdY0xw2NvzUajI7WzjevPy9KZp7P5al05xtqd4dyOJB83b/aWtLHRd8pyv2x7O4VV+Xjb833TXR6fMZosofqq1z2p25y2D92otN1CRZcZ2/7NQzkfus65GDbjs3Mv96t6zkRggfFc9a3HmIvmDd/tVrW0cqlUAO0/xfw1KlY6F75tR2YuCwQlWx6fLUVzpY24BG3+6tWbJpcKD8y99tWprcyNiRe/yNja2K3i7mbgcxfeHwwyBl/xrKPh8suTGVbvtNdv9lOzHI/3htqN9PKp8/3gu7cnv2+nzVRUYnL2tj9nCnJX/drTkuFW3Y42yp8vyn9ae9r5KMXztNVblvvEgN/cb1qL/ZG43KGsTC6jV8DevXb91v8AbX0rgPHTfatJaf709t1/209a7C6V7ONk+983/jp/hrg/ETG4sry3B+aMNjb3Q/8A16yW5w1keK+Jf3K8fKjPtDVneHrcXWsadFgr513DFuX/AHxWp48ULpsDg7WEwT6ZqX4e2v2jxdpChCyRz+bt/vYBb+e2vWh8B4ctZ2PrpLyPXvGOmxn5rextd+33+6p/LdXba3cRTaBqSIgZGgZCynpXDeFLVLO288jddTffb0HpXUXKpNo91bxnYsqNXmNtzO/ksjzLxFbyeHbBrmOTbA6K8kf8P3ev/oVfm18SNbbxB441y+3Z+0Xcjhvbd/8AWFff/wC0b41j8MfC2/uJSEujH9njVu8hXA/nur83JpNz55r3sthduZ4ua1LQUBtFFFe9c+UtEg27S3NTpnyTUZ+n/Aqki/1JpgRI21s/3fmr6u/Y5+MUekySeD9Rn2wSOZrFnPy7/wCOP/gXX/vqvk/vz91qv2F9PY3KXNvI8UsZDh1+8pHeuevS9tCx14Wv9Xqc5+uFvqDzdPmYnmvHfj5Zyf8ACVeFNR2fft7i1P8AwBw6/wDoTVw/wB/ag07XILfSPEV3HZauAFEsh2xTf4GvTPjddW2qeGNIvYCGa2vh8y+kiMv3vrtr5WdGdOpax9ksRCtBNMwPD19tuVRx93+L8a9E03LDJO5q8i8OXSTaps/2N34Zr1TTJkwgB3bum6ueSsz08Mzeih9AP7x/3qvWtvtTMg3Hv7VWtV3BSfmrWtrfdF0/+vUHrpktn1beBtA3bs/epxj86JSQV3fMP9mrEMKQmUlPkI446e1V5sqi4G6MHhmobDQx9R8qGHe+F/3q4K81r7ZqbRQYaL7u6r/xA1KTdFEh2732VV0bSBHZq8aIzn+KsIK5jUnzaGTrq/8AExggB7Z+Wuj0Sz8uFXf7prK1azMms2rkBdgOdvvXY6RbjYuMNj+GuhLlOWO5eih2ooJ2fhUdxbovAPzf7X8VbdpppmC/xbv73atd/CsrSqY4kbeONxqrcx1e0SR5dq1quc4/SuVvmNrcq4455r1DXdPSPzU8vpXD6zpf7pnALEfNWTRi/eLdtqB+zxEZVv72Ola2m+Lvs83kzkMqnaGrG0dTImwZ/hzupus2Pl7iOP4hUOn1Kh7p6vpvl30KmB03dlrSghljOZAWUJ96vM/AWpGaNXMhVkLKfYivR4dS8xI94DN935e9ODt7rDn1J32Nbtzszu/E1E6jc2H2cbtvy1YkkiZWxu3k/wCrbFU5lGxhks3970rfY1WpSuvm4GY2/wC+uKxLy3+bqWx0VhWy/wAxZ8buPvZ61lag3lxPJk7QKg1asjnNSbbG2fvA+leeXknl6woztSQbH+mc16JqVwjWzE/dPzV5Z4mmNvdLID9x/vUdTy6x5d8U1Fvcw24wu6fb/wABrtf2eNH/ALY8T3t3KnyW1qqD5flDud3/AKCteefFy83arpZI++d53L92rPgH9oXRPhH9ttr23urq4vJBMfswVsKOFVsstevTpudP3T56dWFOpzSPtO2hFuFAxt/2jWN4k8UQaDZzXFxcLDBEGZ2c7VWvnXU/25/D32XfZ6fqE0//ADybCL+e6vnT4vftBa/8TpPs8m3TdLz/AMetuT8/++38VZU8DUqT94upmNKCvc0f2jfjW/xT8RfZ7J2/sOyO2Fe0z/xPXir/AHven7g2Ofu8CmnrX0tOkqMOSJ8nWrTrz5mLtopdntRVWOXlITipom/dN9Kib1p9v9x/pVoZEv3aljYrUf8AFUqfdpgSeYVK4JXB3Bs11PhPxvqWk6xppl1C5ksknTzIHmdkK5x901yZ6UJ/EM1E4RaN6c3B6M+1dJuvsusLyOmBt7rXrmh3XmGL5flXC/er568Jasb6w0i7yVd7eN93975Nte3eE7zzEHRNzV8lWhaTPvcDU5oo9OtflK4Hy/drZt+mAPm7VzthcbQqHtW9DIFCj+JfmrjZ9FFl6GTcrfOFb/a/haqN420t8+7d12/wmpdx8piMsrHc1ULi43cg/wDAaynLSxk3dnEeN4XaOCf7ywzKxX1HStTRGi8pACOBzzUfiKZdjI4+UjmuQtLO4hZkiv5YrfsqorMG/GtKa0MJ+4dbrOnhbn7QhVlX3qfQ9cjjmSIuN+fut8tc6um6htYDWbn/AHWhRlqleaLqOnr9oQi62jcWj+Vv++a0cWjH2iPcdEuAqtvAbcPu7u3Wu0uvEGntbKIIMZKt+8PT5fmrwzwt4sSa2XfJ86jnd/DWveeKhHC3lydqjmki2ozLvifXILd3OR8392uRe6i1Rm4LL90svSuX1PWrnxJrDWlhH5so+V3b5kjH+171vp4Fijtle5uLm4lYr8zSbF/2toHSqSuTc6Kxhs7eHDgO2PvVieKry3htWw46fdzVD/hGbJXYnzmXO35Z3+Vf++qePD9lalJHE1wyfMEdzt/75NU4mnNY2/BNm9vYIZRtabMpX0z92uru1ms0V4sOv3q5iwvi235/K2v93Fbh1IZVN/bndXNKDTLsaFhrUd1tBQ+Ynzdfmq5c333cv87/AC/NXKX7eXK09uPn7p61NYawmoQKR8zA7SrN8y00y4PlfvGy8h7ZXaNu1qz7q6XymR8MuKJpHZSCdv41j39w0abH+Zf71O5u5lHWbhPLYIR0ryvxVINzvx13V3ep3i5ZOV45rz3XVE0coP3f71XDc8yu9Dx/4mzPJqmnO53KmAf++hXz14hvjqGt3s4c7XkONx/hr3j4l3G2CefO3y91fO0rBnY89d1fUYNaHwuYP3gVi20Z3UTN92mrt7USfNtFemjxg7UHrSr1pB81SBJ5i0U3YfSigCI/N0qS36N/FuFR1PAu7dx0qkBVqaJu1Q1Kn3sUwHN1oT7340rZoHr/AHaAPor4X3huPCOhu3/LIGH8mP8A8Ute5eG7gxuuT8rdK+ePg5OJvCEqEn/R71v1r3/Q8NbQPnbtPNfL4xWmz7fL5e4j1nSZPO2guGZf7tdDE33fm+Zf1rlNEmPlqcD5q3hM6jPtXgylY+lhULF1eHeqD/x2qF/fBYsFt/8Au/w0s3yok7k7m/hrCurp5EaNBt5+9/eqqavqPmKmo3huLgYBZT1/u1SikE0ymL5mY880/nZh1+TP3s1qWGkpt2P8yr8wX7tdWxlKVx9npf75pfMfc42+Wx+WtKzt3hbqNg+Ut95qv28cXy87mYbf92tax0+NXQkjaRuq/aHO6dzGuvh3FrW25s7iWzlPzM0ce5T9V/8AZqq/8Kxl3olzq8xT/plAq7h/vbuK9HsGFmvJ2xA/wmp93lszmQOvP3flxQ2YqMonNaf4X0/Q7SOOztwn8XzD5m9938Rqhq9u8btmPync7t2fmYV15kCrEmwtuBUtIPu1m6jDAvLCNmx6UXQ1GVzhHsZFj2HC5JYbv4qrsptYWIBZwOGY7q6W6t45H3YDLjj2FZ1xDGzID8qdqXOdPKYYuJI0YkdX44/hx/hWhZ3QmhwjnYf4s/eqK5tUXJQDj+FTQkO0K4+Vl/u1ncd2awmHQgMgH3lPzCoX0+VZGubTAfG51/vrVEXQw5xnPy/LWjp1586oQd23H/2NJ2Ycxat75LiFXGWb7rr/ABK1UNTZGjc89Pu1asY9uoXUWNisPO/4EeG/9BqhrWY38vJbcK5peRq/hOS2m81XyOdvls5b6Y/+Krl/EcYtbZ/fPy12mhr/AMT/AFB3G1YbVFH1dm/9lWuN8cyCGJv9o7a1p7nm1Z6Hz18S2C+G7187mb+9/vV4Du3Kua96+Lv7vwy4B+Xhq8Fb+IGvscH8B8Xj9Zi8Ukq7dpJFN5p0nRefmrtPLFX3FPVuOflqMfL33U5d7FcfxUAT7W96Kj8kf32ooHYhPSpbZuW+lRH73FPg+81Aiv8AxGpU+9mo2zk81ImasB7t3oXDUHpTR1oDoex/Aq68y21ezOP4JQv/AH1X0L4VmM2nMhO3YVY7u9fLvwS1I2/i1ouNtxbsv+8w+b/2Vq+lvDEnkzuOdrjd+dfPY5an1WXz/dnsOgSbrdSPut83/wBjXUTW/wDoTSc1xfg64EiGJx80T7K9D8nzLBowf+BV8vNWZ9RSldGDfzFYVGO22saaMsfPJ2rjaVroZoZJIG/iwf4hWLewvJCxU7W/utWkH9ktmSkyXEvOFwfWtqG6jjPDhuPvV57pVjr/AI0vtSi0Cz+0PZv5RWTcjSvt3bUULkmjw7a6/rmpwacyLa3ssnkmJ/m2NjP3vpXf7J2uc0KsHNxPS49cto36llP8S/LUw8TBZVCKDgbRzurlpvAOo6fqE9nc3JW4j++qp1qe18H3kMrH7Qef+egpqCPUhTVuY7aw8bfvF8yPerDb8o5roofHFndDZ9jkXbuU+W/XNcfb/DPxHHZLciKN4vm+ZQd2KSDwNqcemXeo/wBrWaLAzLGmybfN93gfJwcsq84/rXRSpKRi3B30OgvPHUEM7wR22xk67zuasHU/FjSSLI7hGy2NvrWXH4B8S6g7zpbt5WOWb7v/AAH1qr/wg93cPFvvJWlYss0cafL227e/97NRKKuOnyz2JbzxR3LlcfLuWsl/GEcib/PRlB2lc9K038E2dq6pJFI7feO96q+MfBcWg2lubizjg+0I7JuH3sVm1BGrpJbyOcn+I1v52El35+X5ULVFN8UrS3jXMh3YGeG4qvZ+G9TutP1S4sLLzbKwRXmnyqKmfuj/AD2qrrPgM2/iOy0+O7F3KmXuo7b7jS/wjPovzN/3zVKjCRxScE+WJ2HhzxFba4mbcFsH+6y5rs9MhTzlD5/vbV/vVD4S8M2ek2TIwLXTneW/u/7P0rq7axjXa+35j8xauCsuR2iVyu2pSs7ULevJz9zafzNc54hbdqeANu0ctXcGMQwvIMLXlXjfXBby3BHzOEbG2ski52jAZ4aVJrXVbwksxn2D6IP/ANqvOPHl952o29unzLy9eo2Fu+h+CbVJfmnePe7e7/N/7NXjF4xutW1G4J3rHiFP5tXVTXvHkVHoePfG+YR6U0YxyUWvB/617b8aVkmSBAvyvOqlv4a8j1DSzayN5fzIpavrcK/3Z8hjb85nUOvrS916Urr9012Hmgkf3atWlqW2uD82/iogvp96tKwUMyg/dA2/hQ3YpE/9mj/nvRWz/Zr9vMx9KKx9odHIcM/3mp1s3zUk2d7UW/yvzWxykT/eb605f4aR/vt/vU8YxVIBx6Ui9aV93ekXrTA3/Bd8NL8SabcZ2rHOqn6H5f8A2avrLR5ir27gHH3Wr42t2+bhtvFfVHw717+3PD1nOZPndBn/AGT90/8AoNeVjYXjc97LZbo9f0a++w6wkn3lmHz/AFr1/R76KaFRz81eHWLC6ssB/wB6n3GWvQPCWsPNbIC/zD5StfK1EfUUW0zu3t/vEH5aoIsUd1mTLJn+EbquwXCSJtB+YiqWoMIWdOV/j+WsluekcXrl5J4JudZ1SyjmWK5iLlbMnejgbt6e9dV4Zm07VNX0TUBHE1+HtvLnj7r5XzLt9MbqxL2SO8haOUjd/tfdrF0C4n8L+IbKfLvZrJteNvm2Dorr+deoql1ynm1sJzXnDc+mfEvhOz1S/wBBvTtWWGdlk2j5pU6rupfHXw/guILe8tE2SmSFJlVOxfDVga34+03S7OwvLvUbSygWRNklzOIll7Y56/ertb/xRZyaBFJJLAkS3UOLln++XICord/mZWqY0mzz1XrUvdPQbDT7ZbJY9g2gbQrBW+UCvLL3wHBJ8SYrRB/oUwa9KY6qhUMn/Am2/Su/s9Q3W2zfsZv733g1VbqRpvEqao//AB9NC6Hb90ZYN/7LV8jTOaniZxk3c6O70C3sbd7VrYW5jwPKwvC4+X5a8t8C+EYhrniCRo4y8F1MsKt90KE8zP6V6Veat9oR5JZN7v8AfZvvH/8AZribPWBZ3OspEBK0wVJFX7yHaCp46bl205U03oTSxNSF3fc4/TvC8Piz4paesiYtCqPLHs9Dis3x/wCH7fxV4ts4Lz5LOygkmeJfl3l3+UMvpha0I/EltD4kvJLe4heeELFOiSKzRHdld67uK8gv/ilPqmva2dPhuFVLhrUXLjbE4T+JO5Gd3/fNZKCW53qVeu1Y6fx7r2k2fw2g8L6Rlp9ShllmR4xviaRvmbPcsE/CuD8I6PHpcnId5id7zt6/3aq6NpsdqjRp88h3MXYnj+Kuj0mEzOo5C/3fenKfKexSpKive3Oj0qPzn8w55OK15W8tFX7ueq1BpsaR26nO1lP3av8AliR4pPvbRt24ry6urNb3Zka9eCzsN4c7cbTXjFsr+MvFSA/8eqHe7fw4BrrvirrRt0isoDtuJt27afu1W8C6SNN00zum1nH3q1po5q8+hB8TtaTSdJbyucDcF/2h93bXkccJ0/R0L/63Yzv7k810/jfUP7c8Qpbg/uIzuf2xXJeLdUgt7OeR8fIjNtruow5jy6r0Jvgn8L7b45eP9b0C/G7TbfS55pHX+CQ8RH6qSp/4DXzL4n8N3HhvXtX0XV0dNS024a3mTH3yPuv9GG0190f8E/4ds2uavLGGutekS3t19UjXc/8A6EDXmv7b/wAJ5dP8fz+JrKJ2SRAl9tHzbQeH2/8AAtp/4DX0dJezikfM1n7SR8W39r5bM6jaueV9KqvnanSup1i3gV8RqW/2m/irAvbMwupH3DXamec0RRqWZf71dh4W8PvcMs8qBYl5+b+Kuf02zCyrJOTtzt8uvXPBXh99Us7eRfkZnVAqnc2D/Eq/Ssqs7I3o0+Zl5bJ9o22w29uKK9l2+GdN/wBEa6t2Nv8Auid5528f3faivM9qeh7NnwzN95s0Q/fWnTrtdqZB9+vYPFI5f9a31pydaJv9Y31oiqkA9/mFM+7T6bTAlh64Py1698EvFS2c1xp0r/KX82P8V+YV5DF1y3y1p6TqEul6nBdwH97E28e59K56sVOPKdOHqOnUTR9v6FcDegB+U/8Ajwro9JuP7P1Vh91JvmFeW/DvxNHr2mWtxE+/gL1+7/lq9NvP9Is0lQfOj/w+m2vkq8XCXKfbUpqa5kenaZfBowRhvxp+pyCb5iR8o42/+zVyfh3VDJbphx0rpJG3QsQSvy87q44nqQldGDqEYV2cfdxzWLeySMzHAfI2njtW1Ipkgl35Zv71UbaF2lcOPlY1pCfKzSD1MlrWz1AJbXtpDcJs+5LGH2/nV3w3o8vhl5Z9Iiia3eQS+RIT8rj7pXsD/wABrSudBDP58P39n8VJbyPZosUuUU/N+NdsZnTJU6kLSR6J4N+MF+19Fp17fiylJVEW8jTa+f7zjbkV1H/CxL661nzLe5tGS3Qo6ttZHy25ujfw7a8wtfDtnrlryi3Eq/Ntxu3f7q1StfhrZTNKfsSbRu2Lj9OP96tbM8x5dRk73sem3nxmnUXSXOp6VZtE+zZGjMxX+996vMdR8XW+vXN/LbWUurXF2dkmoSl0Qr6Mvy54+X7tXofBv2FHCWixLv3FlT+L0p0FqulwP+8CJv3BKu9i6eAow8zgtO+HunaLdLeYEt+xLBlLLj/Z+mOK0lh2weVADHtwo3dh6f1q/cSNfXKmNfkz95asRWYtZMyIWWuWcjtvGHwkVnC0ab3JV1+XatdRocO11Jxt+9+NZEEP2gq6D5c81uQKLNOM7u1crOa/MzXtPmdQmWq/c3n2GyeR8Z+9VfTVLJvfK7RurjPip4mex0p7a3fdPMfKTb7965WrlpHFyTP4u8SXF3y0Rk8qFv4WQfeP510niS4TSdDwmFZBtqr4J0sabYRcfcTYP9la534jao0n+jxv8vdlraF0cNTucQlw7TXFxja8p+9u+9XnPja8l8Ua3Bo9sf3Uh82eRf4Ih/8AFNXR+I9cj0u0cBPNlyFES/edv4Qv+9Vjwx4PfRbB5b8b9WvDvupG7E/dRfZa9ekuSzPIn759VfsQ2sS6NdWyR/vdNvpZQ+AqhZIUCov/AAFGrZ+PGgwaxry/aIw8Em+Gb/rm/wB6t79jnw+ml/De91J0CvqF27Hj+BBhf/Qai+JTR3GsL5h3Iz7SvsOa9n4kfPTVps/KPxz4fGg+ItWsC4X7HdzW4Rs7tof5a5pFEat8u9m6K3avVf2irH7P8ZvGqRqf+P8A37cdAYkavKI1PzAfI2P4v4mrohscstC3pWkz3UyDdte5IRP7/P8AdWvpHw/pMPh8TR2kZS6hh8ko4/1c3y7l/wCAltteP/DzRZJLxdXkjPlWz792PmZsfKNx/wC+q9y8Iae91eIZXLOztNM2/d878sGbuV9f9quOvM9DC0+Z8xt2fw/i+yQbjKzbFy2OvFFd2LXgfMf++aK8e57/ALJH5vXH32ydtR26/P13V6vqHwVuW3GCYf8AAq5q7+Hcul7nubmJV/3xX0Ua8J/CfJ1KFSG5xUy/vG+tEf3hWpf6PDG7bJw/P8NVEs/LYkmulNHNYhb+HFNXOelaItR12U5YwrdNrUXEVYY3k4x/wGrkdi+d4XbVhFMf8B3H2pQsu/AQs3WpKsekfBXxB/Y+sNp8kn7u5+eNW/hP8S19X6AwuLZt7ZX+lfCNpJcWd9FPBlJYTvDf3Wr7D+G3iiPWtMsrlPm82P5/9k+jV4GYUvto+oy6tpyM63Tt+m6vLbv9x23p9K7ZbgMEkTG3Gx+a4zW92+C4T70Z/T+7XUaZImoab8ny5G6vn3ofQwYOxaP+6ueVqqkYUsSfpV+2XdCwcDcfmK/xZpj2fz78btv92mpanYjQ01vMhWNx1+ar02nxTQsOH42hsViWau23k8HmrtteOrYA+ath2kie30We3mWS0nKMMfLnburo7a61S1hs8XZXyy7hZAG2gjb96sK21hMbHjZeON1aMeoQXCZHzDO0bhWymxObLF5eXeoNKj3JlV380/w/Mf8A9lazTo6SS872Zfm+bpV/7Ym5iiB2AqKS4lkPA25HzL/dqrtmXtWVX0+KxTAjG6sm6yzqQdymteaF2TLk/Nt7VCLXzJeRsXtWTY9XuFlCIbdS/wB7s1X4Y90m9/up703yTINg+6vSrPChQCNxrmcgSLtxefZbPeMMv3zXkGpK+ueKGd8tFD8o3eprufEmpGO2ePhW+7XKaLa/u55yfm3/AHqSQpVOhrz3A02wUcq7naK8i8Y6kVuJ5SfmTKj3Nd74n1ILCoztWvE9Zjl8XeIbfRrdz5Uo3XDr2jJ/m1dFGN2cNaelkWPh34ffxFrsWuXqbrK2LfYoJOkrfxSt+PSu51K3LXD5+d/mbzP72a1tN0uPS7ZY4kCRJ8ojUen/ANaur8BeBz4y8faXpewrFLPvmZR0ROW/w/4FXox9+ooxON2p03I+rfhdoJ8G/CXQbORNjrYo7r/tuu9v/HmrzfxUpmuvPcbdh3dK9w8XzLa2/loNq9lX7u0cV5FqFml1M/mH5c/xele7blifJyleR+aH7TN49x8bPHSRySJF/aS/Lnv5KfeavIbeOSa4SMLvZv71ekfGnUotS+JPjC9kMrT3GsXLHy8bcI2z+9/s1xWkwhUcRxlnn228PPzBz94r77d1aJ6EyXMz0vS4xZ+CtLxFJFbzznyHZw3mwoSHdcNn55lf73ZVr1v4XW5+wrJIBucnP/fWd1eMajcJbv8AY4vlt7bbCiNjcNi4YfTd83/Alr3X4Yw/8Sy3J+ZditXkYl6cx7eEjbQ9G2fSipfLHrRXk8zPdsj8/tX8ea/rBYT35iQ/8s4PkWueeN5jl5C3++d1SqvC5/75/vUu3c3T5uy19aopbI+FdScviZCtuijj5t1KI0UL8nzfd21Y27emGf8Au0ojHyn70pNWZESR7V4G5m6LUoj27QAGc9am8vydyJ8z/wAf+zTvLCjYv3/vFqAIipwqIdzt1qTlV8tDubHLVJ/qUYL99uv+yKNpjixja5+Xr91aAIpGCw8enLZ616f8EPHB0/Un0y4cbJSrwtnufvCvJriTzG4/g/u/xUWl5Jp8qXEf3oXVxztbr92oq0vaQszpw9b2M+c+8vtCXFq3Na/hK827oyfu1zeveHdQ+HevxaRqEnn2d5bre6debNq3NsRnPs6H5Sv40/R9S+x3qoflVjXxtak4OzPs6FZVFzI7+Zf3yuB161Y2x7MHG7/Zqpa3m4NnGwNw394Vq2kMciMM1wX5Ge1TakiqkJj27ju2/wB2pIIUjuMnKqfmpXzGzA1PBGuzk7sj+KtY1DoSLSWcbbMAKzded1S/2WVXfF80at/CdvNNtLd2k+RztA+8v3g1XktZF5GGUFW6fxV0JjlCI+z08KrGRT8/zf3cf40+KxSN8glm/wB6rj6TcNNmeXdEAV3Km2qbq8MjB87cfe9a0d7GKgQ3ed+f4c1V8tmkyPu/3fWpriQSD5Pu59aiZvL2ZPzDn5a5W2W4F6Fdqb/4aozXQhPP3j/47SS337jD5TO5flNYOo3xhhlfG1Ixy33s0uVnPNqBmeIbxJJnIfZ/B838Rqu90LWHkjagVjWNqusC4uEwR8p3ba53xb4qj0vTmkd90rnaY/4v9kLWyi3oeZOp9oyvHni6NV8tAXllfYka/ebNafw38Gy6TC13d4fUbk752X7qN/Ci+yrWd4D8E3erXn9s6on+k/ehgb7tuv8A8XXrttpqQwKAh67tq12pKmjnivaT1M9NPKvgDd3/ABr6P/Zl8Dx2tve+I50+aYm1t2b+4Pvt/wACbivHPDfhufxBq1rYW8Z+0XcnlJ7Dufpt3V9h2mn23hPQ7XTLRNkVtD5SL9O/1brXfhKd3znBmNZQhyROe8W3AmuFT0rzLxJdR2aNKxGxAXdf9kDdurt9Vme63nHf868T+PPiA+Ffht4v1HzAsttps2zj7ruuxR/30617TPl7n5na9NJrF3cagdzNfXUtwWVG2/vJGf8A9mqHQm+y3n2sH5LZCke71Jxv+tWNSmuYUWATsrKioVU7cD/K1QXUHXbs2BDtX5h+FT9k1WrOqS3S3sYEMhlVjzu/h6Kor6K+FTD+xIHyE2j5Vr521+NLUeXGdy5Df7v+Wr2v4Sasi+DIryXJVDsG3u1eVWV0e3hX76PYPOP/AD0T/wAeorif+Epj/wCe360V5nsz3LnxCmd+B96p3Uwquw7nPWl2i3+SPDsRy1G1YUyM7/rX1h8CRFTC2EG5z1apEXy1wCd/f/ZqaPFrtc/61vm2+n+1T4Y+PMkO7Gf+BtQAzyxbxqed56K3b3qS3j8tPMOWbtu/iohV5N0kp2oOrUp8y4nUAfLj8loASJfM/ev91T+ZqneTDDhPmcnn6VLeTHymCfcQ/wANZoY7+c7u9UgFX92c5HHy9KJo90UvTaUP/AuKJM7sghk7U6GQLtD/AHRQB+vXhzwTZftBfs1+FEkdItXj0u2u9N1D+OGfyxu+b+IM3BHevkq5a90PUp7DVITZapp0zW91E38JHp7N1r6N/wCCeHjZfEHwE0mwL77jSZ5tPdWP8IOU/RhU/wC0V8Ex488c29zpR8jXp7SZYdv3bmRF3pE6+rbWGf8AaWvMxWH59j08LiXReux5V4e1T7VaKfu5Abb/AHa66GZFVSg6/Nu9q8X8B69t3W9xFJaXEZ2yQSjayH+IN/wJWWvU7K6+0bNjFlP8K/56V8xUo2dj7PD1lJc0Tf8AM8xldPv43dKcjfPsOWZxx8tV7WRFdjJngbCtX7P/AFyqwDMPmTaahUj1o1V1NCwt5MKIx1/76at2wsQySyH7ifKGc/xUyxtxHDFIJArj23d81ehvo44WSMBvvfNvVc/xVslYylVuWWjjZFJy24tlVHy1l6vbxr8iSF8puCsNv/AasPqCSRoIi6cbnZZPmoe63CL7RHviV1ztRV3/ADf73+FUZKpqcaV2vnYd392nv8zNvA+UfezWnc2/nXc+z5eW2q3asu43rM8SZViVU8Dj2rN0zV1jMv5vkUFtqtnG3+KuW8Q6obWOKDooDb5K6DWLiBf9XhEQbSvvXkHjXxZBbpLK8uxY/wDx6tadM8utVuV9T15LXfd3LqsSDdv+7/ur9aTwb4RufFF7Fr+sRlYgdtlZuPvD/nq3vTPh74HuPGE8GuazEUsI/ntLFv4/+mj/APxNez2tuI2Zz/D8oXHyit7KBywTmNsNPEK4I+Zuv8NbdtZp5DSP8iL8xVv4aS2tfMVS+FT7xZq9t+EHwfOrSRa3rMJisonV7S0b7zt/ff2/2aqlRlWnY0rVYYaF2X/gn8M7rRUfxLqgETzQbLW2ZPnjQ9y3qy13OtXEkz7HOM11GqSfu/LA2qo2hV9K5e+YszHPzKm35h2r6SjTUFynxtes60+dnNauyWsDuflwP4a+Qv2z9cNv8NIrB5/KfWtVhiK/3ooVMr/rsr6s8SXAjdQMtn+Jvu18F/ts60Lj4haNoSOW/szTWupvead935qiL/31Wk0YR3PmTW2O+4H2mJ7ib733qy/su0QRRyI7b0T5T/FkVoyrF/aKyT5WBCJXb+8o52/8C6VQ03ZNctcvsV1cTBdv8WflH5tUvYpPVHU+NFMOp7DhfLwpkX7rMM13Pgm6ubfwlZ20TuyKfkRfvNnvXDeMMTalsfK+bIrbV/vHmvWvhJp4mtlkMZf59qIv/jzV5tR+4exQV6hEvh/UNo3CXdjn95/9jRXvsGhnyI+I/ujv7UVwc6PW9kz880xCFcj94f4adDGNvmuflB9PvUoj+0TNz8vdv7v+zT+JpcAfL90L/wCzV9MfFiRKZrhnkOxMbi3tRzcTLs+Zfup/u1JJiNfKjO4L8xb1b0psjG3RfmHmuOdv8K0WAJs/KiHcgPCr3aluZBDD5cZ3v/G2fut/dqq1wYdpQbqS2m8t2JG5W+97+9SBBI21sk7v9moJvlOcnaatXkLQy/7JG4f3aqhtw8s/726qQCRNu/dnv8wpu7aenQ/dag/K/P3lHFAXznY+3NAH2D/wT0+Ih8J/EO98P3En+hawEmg3Hb++Tcrf99I3/jtfohrGkyQ/ELw1qk8kb6T56L5rD5oSf4W9PrX42eA/EF34PvrfXLRyt1YSC4H8O/H3h/3zX7FfCfxlp3xU+H+nXeRcWV/apKFbuhGVpSNEzwb9qD4Fi3t18a+HrYrewO9vqUEX3X/fFc7exXco/wCBV4p4Q8eW99bIRKGT7ob1Yfw/Wvt5GTw3rk/h/wAQf6RoWvD7P9slO7ZJtwu70P3efVVNfAHj/wCGuqfCv4q+P/D0gKPDqX9oWasNqXFtOpdWX/eKnd6FcV5eIop+8evhMS4PlZ6/BqkM2wI+xm+brt3GtqDUnVPuIyqPvL8rV872fxIGjr5WoBrNVP8Ay1TegP8AstXYaV8QrO8TMWoQtn+66/8AoNeK6TPoYYlHtNtrDyBth+XHPO5Vp39pFXVmxsI2ja9eZWfiryU4k3KTxtFXIfFULOpchW+nSoUX2N/bI72bWAsrCJzu/h3dqk/4SCWNHLEs7nmvPJPFlvG7MhCfj8xqq/jSKMuTcKFI+838NHLLsHt4Hob+JC3BJ3crux2rIvdYEe8NIJWLhj9a851P4maZZxt5l/bcf9NN38q5XUPilLrG600Ozn1GVjw7AqlUoTMpVr7HW+MvG0GlwSs8gXYhyyn+L/Z9a43wN4LuPH2pJrGrxvFpMT7re2Yf6w/32rR8KfC+51q8i1PxPJ5rh9yWa/cFex2UIhjSONBhBxHH90VtdU0RTp87C3tTGiRxJhV+UKvyqv8Au1tW0I2dTs+6W96Sy095NrkFsn5FXqx/hC+9fQnwo+DMeYNZ122PmqN1vYyD5Yv9t/f2qqNKVZmlavDDQuyh8H/g2955Gs67AUgwr2tmw6/7b/4V7vMwt4tiAKOyrUzyJGmxAFrNnYtzmvfp0lT0PjMRiZV3dlGeQyFiRubtWPqOFTL/ADcVr3EgUNx/3zXO6w3mI2MrgV0nHc4jVY31C6YY+RztH90V+Yfxe8ZW/jr4keLdfeJ54rvUXSCRpGVTDD+7i6eyV+hPx38ZH4f/AAi8W64JPKnt7F4rdv8ApvN+7i/V93/Aa/MG5t/stksQy3lJsLL/AB4/zuqL3djRIx7+6g8tgLQJv3KUSYtn86Zo6201xCgidWM0f8e7o4qvPG8gbA+btx96rFgvk6tZxx5ZYxsPH3mP3qJbBFe8bHi6aSHVGydjeYH3N2r3f4AtHNoM4TCrHdOr8feyFZa8O8bwia5eTG1WEfzN+Fejfs1695es63pUj7fO2XEat7cH/wBlrzKivTZ69J2qI+ktr/8APQ/980U0TDA4NFeLys+h50fnu6+WiRjG5hufb/d/u0R/uU3gfO3ypu7CmbhJMxP3cc7aa0xmk67Vb5fwr7A+DHhUhRnc/Kn6tVKaQyc5+Y/Nuz96nXlx5jrGB+6Tp7+9LDiQeUXCL95G/un+7QAyLYrbH+41OaHyfvp8392o2yrMJB8ynb0+7UjSGYYJ/eqOGbutSAzzDMjRORx9xm/lWfLlTj7pqR25Yfk1D/vB5ndapANf5uTUtnhTt2b1Y81Avy8n7tXraP51cfdNDC2p0NzaytoFwbTMqy7UC903nYvy/wDAq/VDwDJH8L9S8NaOMrYTaXDahs/KtxDEA+303Ltb/gLV+anw90U+IvH/AIL0hY/mvNYtUKr95kD72/8AQa/SXx5avfaJLcrlbi1mW6RlHzcZDf8AjtU9ELqfQGseHbTxt4entrlA3nJz/ez/AAn/AGa+S/2urG9t9H0nU9biCeINHP2L+00+7qNqSpTf6SKV/Hc1fQHwr8eHVLG3gnk/eptU/wC0tdv4x8D6V4+8OXGnapaRXlrMm145Ru/759/euaoro6qc+SR+Z+o6Tb6xp6XccSPFIFba3zc1z9p4H0C+ZRd6dEr55eIsjfpXtfjP4Q33wT1v+y599x4UvJitjfMP+PZz92OX+hrjtW8PyWs2UG2vFmpQdj3aU09TAg+Dfh+YuYpdQgRhwqXb1bHwT0RQpF5qn/gUa1NNvpbUhJM7e1dBHqEcm3BDZ6rmuaTnc9FcjRzMXwb0KFMtLfP/ANdLpmqWP4T+HN2DbzN/Duad66h5huwXK/7NaFtHuRcRnn+JqXPMfLBHL2Xw18OafzFpFtuA272Bb+bVvQ6fb2u1IIkRVG3bGirWslm7Kowd3+zVq203c6kD5v73pTvItKBVsrOVhhPkz7f5xXXeHfDs+qXkVpZ2j3l6/SNP4f8Aab0FdF4A+Gup+NNr2UeyzU/PfMPkH94L6n9K+l/A/wAO9L8D2bx2kW6eUBZrmT/Wy/73/wATXVRwk5vmkc9fHQoxtHc5v4afB238NsuoaptvdU/vMPki/wBxfX3r04suMAbaNwXpR/tV7cKcYK0T5OrXnVd5ET/NVG5UKtXpayNQuPLqzAydSvPLOAfvVjXdw/ktxubFT3yvJKpzVqy0+S+CRoCzsdoWqvoB8R/t7eLns/DvhDwlbzj7Rf3b6tdqv/POD5Id3/A2b/vmvi++vp5onxLKvDMV3tXs/wC1d4sTx58ffFt7aFf7N0uYaNYyLMFVkg4d/wDgT7/++a8ZubUNuRJ4t2Of3nWs0aMxftUylSJ5dq89TtqDTb64XUrMmeTaswVtxbaeetXbm1SO3UfaY/mPP3v/AImqSW/+mRYuYW2ndty3P/jtU/hBOzOv8fxxqsBibO21TzN3qGb/ANl21k+B9ePhfxha6ijnZDIFf+80ZKqw/wDHq1PGCmSwt5cbVkgVi3uUX+tcXar5kipnaGH3sV58Ve56De0j7V/tKH/n7T86K8KtPiJeLaQjd0RR/D6UVx+yR1e3Z4jKfLgXBOXOD9KzLqZzIka4VSOaKK948Efbr9ot2P3Sg4obJUHPJoopMCeRRPC0vRl/dt/tH1qqZWO3J6UUUgGT4Xa+OD2qHdtbHaiiqQA6hX471p6UdtwvA2MRlaKKGCPoT9lnw7FrX7Q3g4FysVjBdalg9S0aMFA/76H5V+ht1ai50+4UBdssbghvdGooq3sHU898KztouovDEzN9nIiBY9QoBH86+l/BGtSX9pE0g5IoorI1LfjrwRpni/QLuw1K3juLSeJo5EYdQOlfF/jDwR/wiPiS+8Nz3P26O2h86C4YfOYiM7X/ANoAAZ7/AOzRRXmV0ejgtzhdR0YRSsoK/Jx0pkFrGuzjvRRXmHrrc3rCBWdSVHBxW3BF8nzYOOaKKzZ2IvxW6xKHblRztH0zXrfwg+E8PjC2ttY1GSNrLzdsdmmfnPrIf4vpRRXbh1qcmKdqeh9G6VpcOl2ywQRRxJH91YxgKvoKug5GT1oor3IHy023uPztTPekydtFFJGRBO37tqxL/o1FFUBzTSGSdV7ZxVH4n+J5fhr8FvF/im3Uvd6dply8GOSsnlko3PocUUUS2BfEfjvcxSNEZ7mUzTyq00knd3LZcn6sxNV7sE7Nrt85UDPaiipRqZWo8OoLM3OOeKoeR++ZSeh4bHNFFDF9o7vxXGieG7XO4/6PG3X6Zrz+1cpLFIAMbSMfrRRXFDdna9i99kb0X/vo0UUUhn//2Q=="/>
  <p:tag name="MMPROD_10025LOGO" val=""/>
  <p:tag name="MMPROD_TAG_VCONFIG" val="PD94bWwgdmVyc2lvbj0iMS4wIiBlbmNvZGluZz0iVVRGLTgiPz4NCjxjb25maWd1cmF0aW9uPg0KCTxjb2xvcnM+DQoJCTx1aWNvbG9yIG5hbWU9InByaW1hcnkiIHZhbHVlPSIweDY2NjY2NiIvPg0KCQk8dWljb2xvciBuYW1lPSJnbG93IiB2YWx1ZT0iMHgzNUQzMzQiLz4NCgkJPHVpY29sb3IgbmFtZT0idGV4dCIgdmFsdWU9IjB4RkZGRkZGIi8+DQoJCTx1aWNvbG9yIG5hbWU9ImxpZ2h0IiB2YWx1ZT0iMHg0ODQ4NDgiLz4NCgkJPHVpY29sb3IgbmFtZT0ic2hhZG93IiB2YWx1ZT0iMHgwMDAwMDAiLz4NCgkJPHVpY29sb3IgbmFtZT0iYmFja2dyb3VuZCIgdmFsdWU9IjB4NUY1RjU4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UsZmFsc2UsZmFsc2UsdHJ1ZSIvPg0KCQk8dWlmb250IG5hbWU9IkZPTlRfUFJFU0VOVEVSTkFNRSIgdmFsdWU9IlZlcmRhbmEsMTUsZmFsc2UsZmFsc2UsdHJ1ZSIvPg0KCQk8dWlmb250IG5hbWU9IkZPTlRfUFJFU0VOVEVSVElUTEUiIHZhbHVlPSJWZXJkYW5hLDExLHRydWUsZmFsc2UsdHJ1ZSIvPg0KCQk8dWlmb250IG5hbWU9IkZPTlRfQklPQlROIiB2YWx1ZT0iVmVyZGFuYSw5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DQoJCTx1aXRleHQgbmFtZT0iU0hPV1NJREVCQVIiIHZhbHVlPSJTaG93IHNpZGViYXIgdG8gcGFydGljaXBhbnRz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UsZmFsc2UsZmFsc2UsdHJ1ZSIvPg0KCQk8dWlmb250IG5hbWU9IkZPTlRfUFJFU0VOVEVSTkFNRSIgdmFsdWU9IlZlcmRhbmEsMTUsZmFsc2UsZmFsc2UsdHJ1ZSIvPg0KCQk8dWlmb250IG5hbWU9IkZPTlRfUFJFU0VOVEVSVElUTEUiIHZhbHVlPSJWZXJkYW5hLDExLHRydWUsZmFsc2UsdHJ1ZSIvPg0KCQk8dWlmb250IG5hbWU9IkZPTlRfQklPQlROIiB2YWx1ZT0iVmVyZGFuYSw5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IHN1YnN0aXR1dGlvbjogJXAgPT0gcHJlc2VudGF0aW9uIHRpdGxlIC0tPg0KCQk8IS0tIHN1YnN0aXR1dGlvbjogJXMgPT0gc2xpZGUgdGl0bGUgLS0+DQoJCTwhLS0gc3Vic3RpdHV0aW9uOiAlbiA9PSBzbGlkZSBudW1iZXIgLS0+DQoJCTx1aXRleHQgbmFtZT0iQk9PS01BUksiIHZhbHVlPSJNYWNyb21lZGlhIEJyZWV6ZSAtICVwIi8+DQoJCTwhLS0gc3Vic3RpdHV0aW9uOiAlcCA9PSBwcmVzZW50YXRpb24gdGl0bGUgLS0+DQoJCTwhLS0gc3Vic3RpdHV0aW9uOiAlcyA9PSBzbGlkZSB0aXRsZSAtLT4NCgkJPCEtLSBzdWJzdGl0dXRpb246ICVuID09IHNsaWRlIG51bWJlciAtLT4NCgkJPHVpdGV4dCBuYW1lPSJCT09LTUFSS1NMSURFIiB2YWx1ZT0iTWFjcm9tZWRpYSBCcmVlemUgLSAlcCAlcyIvPg0KCQk8dWl0ZXh0IG5hbWU9IlNIT1dTSURFQkFSIiB2YWx1ZT0iRGVuIFRlaWxuZWhtZXJuIGRpZSBTZWl0ZW5sZWlzdGUgYW56ZWln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SxmYWxzZSxmYWxzZSx0cnVlIi8+DQoJCTx1aWZvbnQgbmFtZT0iRk9OVF9QUkVTRU5URVJOQU1FIiB2YWx1ZT0iVmVyZGFuYSwxNSxmYWxzZSxmYWxzZSx0cnVlIi8+DQoJCTx1aWZvbnQgbmFtZT0iRk9OVF9QUkVTRU5URVJUSVRMRSIgdmFsdWU9IlZlcmRhbmEsMTEsdHJ1ZSxmYWxzZSx0cnVlIi8+DQoJCTx1aWZvbnQgbmFtZT0iRk9OVF9CSU9CVE4iIHZhbHVlPSJWZXJkYW5hLDk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RpYXBvc2l0aXZlICVuIi8+DQoJCTwhLS0gc3Vic3RpdHV0aW9uOiAlbiA9PSBzbGlkZSBudW1iZXIgLS0+DQoJCTwhLS0gc3Vic3RpdHV0aW9uOiAldCA9PSB0b3RhbCBzbGlkZSBjb3VudCAtLT4NCgkJPHVpdGV4dCBuYW1lPSJTQ1JVQkJBUlNUQVRVU19TTElERUlORk8iIHZhbHVlPSJEaWFwb3NpdGl2ZSAlbiAvICV0IHwgIi8+DQoJCTx1aXRleHQgbmFtZT0iU0NSVUJCQVJTVEFUVVNfU1RPUFBFRCIgdmFsdWU9IkFycsOqdMOpZSIvPg0KCQk8dWl0ZXh0IG5hbWU9IlNDUlVCQkFSU1RBVFVTX1BMQVlJTkciIHZhbHVlPSJMZWN0dXJlIi8+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DQoJCTwhLS0gc3Vic3RpdHV0aW9uOiAlcyA9PSBzZWNvbmRzIHJlbWFpbmluZyAtLT4NCgkJPHVpdGV4dCBuYW1lPSJFTEFQU0VEIiB2YWx1ZT0iJW0gbWludXRlcyAlcyBzZWNvbmRlcyBSZXN0YW50ZXMiLz4NCgkJPHVpdGV4dCBuYW1lPSJOT1RGT1VORCIgdmFsdWU9IlJpZW4gdHJvdXbDqSIvPg0KCQk8dWl0ZXh0IG5hbWU9IkFUVEFDSE1FTlRTIiB2YWx1ZT0iUGnDqGNlcyBqb2ludGVzIi8+DQoJCTwhLS0gc3Vic3RpdHV0aW9uOiAlcCA9PSBjdXJyZW50IHNwZWFrZXIncyB0aXRsZSAtLT4NCgkJPHVpdGV4dCBuYW1lPSJCSU9XSU5fVElUTEUiIHZhbHVlPSJCaW8gOiAlcCIvPg0KCQk8dWl0ZXh0IG5hbWU9IkJJT0JUTl9USVRMRSIgdmFsdWU9IkJpbyA6Ii8+DQoJCTx1aXRleHQgbmFtZT0iRElWSURFUkJUTl9USVRMRSIgdmFsdWU9InwiLz4NCgkJPHVpdGV4dCBuYW1lPSJDT05UQUNUQlROX1RJVExFIiB2YWx1ZT0iQ29udGFjdCIvPg0KCQk8dWl0ZXh0IG5hbWU9IlRBQl9PVVRMSU5FIiB2YWx1ZT0iUGxhbiIvPg0KCQk8dWl0ZXh0IG5hbWU9IlRBQl9USFVNQiIgdmFsdWU9Ik1pbmlhdHVyZSIvPg0KCQk8dWl0ZXh0IG5hbWU9IlRBQl9OT1RFUyIgdmFsdWU9IkNvbW0uIi8+DQoJCTx1aXRleHQgbmFtZT0iVEFCX1NFQVJDSCIgdmFsdWU9IkNoZXJjaGUiLz4NCgkJPHVpdGV4dCBuYW1lPSJTTElERV9IRUFESU5HIiB2YWx1ZT0iVGl0cmUgZGUgbGEgZGlhcG9zaXRpdmUiLz4NCgkJPHVpdGV4dCBuYW1lPSJEVVJBVElPTl9IRUFESU5HIiB2YWx1ZT0iRHVyw6llIi8+DQoJCTx1aXRleHQgbmFtZT0iU0VBUkNIX0hFQURJTkciIHZhbHVlPSJDaGVyY2hlciBsZSB0ZXh0ZSA6Ii8+DQoJCTx1aXRleHQgbmFtZT0iVEhVTUJfSEVBRElORyIgdmFsdWU9IkRpYXBvc2l0aXZlIC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DQoJCTwhLS0gc3Vic3RpdHV0aW9uOiAlbiA9PSBzbGlkZSBudW1iZXIgLS0+DQoJCTx1aXRleHQgbmFtZT0iQk9PS01BUktTTElERSIgdmFsdWU9Ik1hY3JvbWVkaWEgQnJlZXplIC0gJXAgJXMiLz4NCgkJPHVpdGV4dCBuYW1lPSJTSE9XU0lERUJBUiIgdmFsdWU9Ik1vbnRyZXIgbCdlbmNhZHLDqSBhdXggcGFydGljaXBhbnRz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GZhbHNlLGZhbHNlLHRydWUiLz4NCgkJPHVpZm9udCBuYW1lPSJGT05UX1BSRVNFTlRFUlRJVExFIiB2YWx1ZT0iVmVyZGFuYSwxMSx0cnVlLGZhbHNlLHRydWUiLz4NCgkJPHVpZm9udCBuYW1lPSJGT05UX0JJT0JUTiIgdmFsdWU9IlZlcmRhbmEsO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DQoJCTx1aXRleHQgbmFtZT0iU0NSVUJCQVJTVEFUVVNfUExBWUlORyIgdmFsdWU9IuWGjeeUn+S4rSIvPg0KCQk8dWl0ZXh0IG5hbWU9IlNDUlVCQkFSU1RBVFVTX05PQVVESU8iIHZhbHVlPSLpn7Plo7DjgarjgZc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q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QmlvIDogJXAiLz4NCgkJPHVpdGV4dCBuYW1lPSJCSU9CVE5fVElUTEUiIHZhbHVlPSJCaW8iLz4NCgkJPHVpdGV4dCBuYW1lPSJESVZJREVSQlROX1RJVExFIiB2YWx1ZT0ifCIvPg0KCQk8dWl0ZXh0IG5hbWU9IkNPTlRBQ1RCVE5fVElUTEUiIHZhbHVlPSLjgYrllY/jgYTlkIjjgo/jgZsiLz4NCgkJPHVpdGV4dCBuYW1lPSJUQUJfT1VUTElORSIgdmFsdWU9IuOCouOCpuODiOODqeOCpOODsyIvPg0KCQk8dWl0ZXh0IG5hbWU9IlRBQl9USFVNQiIgdmFsdWU9Iuizm+WQpiIvPg0KCQk8dWl0ZXh0IG5hbWU9IlRBQl9OT1RFUyIgdmFsdWU9IuODjuODvOODiCIvPg0KCQk8dWl0ZXh0IG5hbWU9IlRBQl9TRUFSQ0giIHZhbHVlPSLmpJzntKIiLz4NCgkJPHVpdGV4dCBuYW1lPSJTTElERV9IRUFESU5HIiB2YWx1ZT0i44K544Op44Kk44OJ44K/44Kk44OI44OrIi8+DQoJCTx1aXRleHQgbmFtZT0iRFVSQVRJT05fSEVBRElORyIgdmFsdWU9IumVt+OBlSIvPg0KCQk8dWl0ZXh0IG5hbWU9IlNFQVJDSF9IRUFESU5HIiB2YWx1ZT0i44OG44Kt44K544OI5qSc57SiIDogIi8+DQoJCTx1aXRleHQgbmFtZT0iVEhVTUJfSEVBRElORyIgdmFsdWU9IuOCueODqeOCpOODiSIvPg0KCQk8dWl0ZXh0IG5hbWU9IlRIVU1CX0lORk8iIHZhbHVlPSLjgrnjg6njgqTjg4njgr/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IHN1YnN0aXR1dGlvbjogJXAgPT0gcHJlc2VudGF0aW9uIHRpdGxlIC0tPg0KCQk8IS0tIHN1YnN0aXR1dGlvbjogJXMgPT0gc2xpZGUgdGl0bGUgLS0+DQoJCTwhLS0gc3Vic3RpdHV0aW9uOiAlbiA9PSBzbGlkZSBudW1iZXIgLS0+DQoJCTx1aXRleHQgbmFtZT0iQk9PS01BUksiIHZhbHVlPSJNYWNyb21lZGlhIEJyZWV6ZSAtICVwIi8+DQoJCTwhLS0gc3Vic3RpdHV0aW9uOiAlcCA9PSBwcmVzZW50YXRpb24gdGl0bGUgLS0+DQoJCTwhLS0gc3Vic3RpdHV0aW9uOiAlcyA9PSBzbGlkZSB0aXRsZSAtLT4NCgkJPCEtLSBzdWJzdGl0dXRpb246ICVuID09IHNsaWRlIG51bWJlciAtLT4NCgkJPHVpdGV4dCBuYW1lPSJCT09LTUFSS1NMSURFIiB2YWx1ZT0iTWFjcm9tZWRpYSBCcmVlemUgLSAlcCAlcyIvPg0KCQk8dWl0ZXh0IG5hbWU9IlNIT1dTSURFQkFSIiB2YWx1ZT0i44K144Kk44OJ44OQ44O844KS5Y+C5Yqg6ICF44Gr6KaL44Gb44KL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GZhbHNlLGZhbHNlLHRydWUiLz4NCgkJPHVpZm9udCBuYW1lPSJGT05UX1BSRVNFTlRFUlRJVExFIiB2YWx1ZT0iVmVyZGFuYSwxMSx0cnVlLGZhbHNlLHRydWUiLz4NCgkJPHVpZm9udCBuYW1lPSJGT05UX0JJT0JUTiIgdmFsdWU9IlZlcmRhbmEsO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7Jew65297LKY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DQoJCTwhLS0gc3Vic3RpdHV0aW9uOiAlbiA9PSBzbGlkZSBudW1iZXIgLS0+DQoJCTx1aXRleHQgbmFtZT0iQk9PS01BUktTTElERSIgdmFsdWU9Ik1hY3JvbWVkaWEgQnJlZXplIC0gJXAgJXMiLz4NCgkJPHVpdGV4dCBuYW1lPSJTSE9XU0lERUJBUiIgdmFsdWU9IuywuOyXrOyekOyXkOqyjCDshLjroZwg66eJ64yAIOuztOydtOq4sCIvPg0KCTwvbGFuZ3VhZ2U+DQo8L2NvbmZpZ3VyYXRpb24+DQo="/>
  <p:tag name="MMPROD_DATA" val="&lt;object type=&quot;10002&quot; unique_id=&quot;901&quot;&gt;&lt;property id=&quot;10007&quot; value=&quot;Next&quot;/&gt;&lt;property id=&quot;10008&quot; value=&quot;Back&quot;/&gt;&lt;property id=&quot;10009&quot; value=&quot;Submit&quot;/&gt;&lt;property id=&quot;10012&quot; value=&quot;2&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1&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2&quot;/&gt;&lt;property id=&quot;10195&quot; value=&quot;1&quot;/&gt;&lt;property id=&quot;10196&quot; value=&quot;0&quot;/&gt;&lt;property id=&quot;10198&quot; value=&quot;70&quot;/&gt;&lt;object type=&quot;10054&quot; unique_id=&quot;10002&quot;&gt;&lt;property id=&quot;10137&quot; value=&quot;This course is part of the Manufacturing Excellence Series&quot;/&gt;&lt;property id=&quot;10139&quot; value=&quot;1.0&quot;/&gt;&lt;property id=&quot;10141&quot; value=&quot;65&quot;/&gt;&lt;property id=&quot;10142&quot; value=&quot;  :  :  &quot;/&gt;&lt;property id=&quot;10143&quot; value=&quot;0&quot;/&gt;&lt;property id=&quot;10144&quot; value=&quot;0&quot;/&gt;&lt;property id=&quot;10145&quot; value=&quot;0&quot;/&gt;&lt;property id=&quot;10146&quot; value=&quot;1&quot;/&gt;&lt;property id=&quot;10147&quot; value=&quot;0&quot;/&gt;&lt;property id=&quot;10148&quot; value=&quot;1&quot;/&gt;&lt;property id=&quot;10149&quot; value=&quot;0&quot;/&gt;&lt;property id=&quot;10150&quot; value=&quot;0&quot;/&gt;&lt;property id=&quot;10151&quot; value=&quot;Standard Work&quot;/&gt;&lt;property id=&quot;10152&quot; value=&quot;Standard_Work&quot;/&gt;&lt;property id=&quot;10153&quot; value=&quot;Standard_Work&quot;/&gt;&lt;property id=&quot;10154&quot; value=&quot;Standard Work&quot;/&gt;&lt;property id=&quot;10155&quot; value=&quot;  :  :  &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object&gt;&lt;/object&gt;&lt;/object&gt;"/>
  <p:tag name="MMPROD_NEXTUNIQUEID" val="20154"/>
  <p:tag name="MMPROD_10014PHOTO" val="/9j/4AAQSkZJRgABAQAAAQABAAD/2wBDAAMCAgMCAgMDAwMEAwMEBQgFBQQEBQoHBwYIDAoMDAsKCwsNDhIQDQ4RDgsLEBYQERMUFRUVDA8XGBYUGBIUFRT/2wBDAQMEBAUEBQkFBQkUDQsNFBQUFBQUFBQUFBQUFBQUFBQUFBQUFBQUFBQUFBQUFBQUFBQUFBQUFBQUFBQUFBQUFBT/wAARCACJAGQ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59a8uLe/eQSvw7fddvWp38QXMyugkkXPy9W+WqEkbyXcoxtUO2Vb609f4h97n+IV9Rz9zwl5At1K24faG3Z/1ak1JE07MqRvKzlv4Sas6VoN7rFytvZ20s7sefKjZ/wCVes+E/hudDR7i8jEs6gPtcfdb0rjxWNp4davU7sPhJ1npscRZ+DfEN9Am9JYrdR95325r0PQfgLb6poC3t94lTTlfb96B3/4D97J/4Ctdx4c8MyaxqST3peKyh6/3Xfrtr1jxDqXhyzs4rN4rS4urePeI/upAAOmO7tXy9XNa0/g0PbhgKUPi1Pmo/BnSLp5wniO6fycYlW12J/u8tWYnw30qG5nD6rdG3j3ZZULMmf6V1viq81C8u/3bjTrXDOVjQtt/4D8v/jtHhjxcIdok1PS7h0DRC5aDZsx/fzz/AN9Vgsxrv4pGzwdFdCvonwHs9YW3ni1eR0ztOx/mdP71eY+OPhrqvhG+cz+a9m52xsp+YjO3tXumseMJ9Fs/t8SW15BCm4/Zv4cd1x1rU8H/ABI0DxpZPaX8ETu52bZQrbFPfmumjmNSD99nLVwUJL3UfJv2h42RDJIsQ4PP3qiu9SuPs3lfaJF2dG3n5q+gPix+zvBpOgzavoFx56ruuJEd9u1fmZhXzdMzxlSfmr6rDYiGJheB4dalOi7Msw6jeSpuNxIxJ672opunwjyD8x+8aK77s5OUddtuuG5KsM5VfrT4VLbSgPz/AC0y4VpLptwO7f8AxfL/ABV3/gC3jvNUSfyw0Vs4b5uxH3a86vVVODZ1UKbqTsfS3wZtdK8F+D7WzlMK6zdR75WWPawJGdu7rXceGvhDb3iT+I9fk3Wp/wCPTT1+VWUd2/3m/CvGtHupNH0qfxNeIsrzOYbG29WH3m/76719EfCLVtV1rQ7e411F3SpuCfe2p/DXwlacqsnJn2tCjyKy2PJfiReX6ytFpUTW9rbBmjjQbdrfxFq8psNB1nw2Z7t7K61HUrw7fMnRm2Ln8h/9jX3Jf6f4YkRjLJDAzffkjjZn+it2rnNVtfCEMbSRzxcDb8x2M3/Aq5IKSRrJeR8R614R8V+dcXdxe30Sz7W8qD5osf7RHT/driLjT9Usb1oyIbpG67yd5/3h81fU/j7x5ZaKJ00y0KO+cS+YHVvfaeteH3PiaTxBc77u0Vcnc8saKqv/ALy02Eacuxn/AA516e38QfYp4vKsvmWeNfmiUbffb/e/irl/HDXvhfxS2oaTG6xId7rEjbAuVHzdh8zf+PV6HHp8WpXNvaafZRwNcSDzJcsq4+83X/drd1a6TSfCVxb3PlXBvHW3j2j5VTnezN6L8v47auHvGUoWOo+F3xQt9Y0OK21Ty7hJ02mN/mrwH42eE4vC/jm/S2G3TpmE0HHy7T2/OueGqal4RubdyZfI+X5ZMbkru/GerWnirwcNT8gPepsTzV+9ivay6pKjV5ejPKxlLnp+h5rp0Y8huH++e1FTWG1oCcv940V9rc+TuQNbmS5lByzhm+X/AGd1epfCW2jutPvSmGfzlztHzfdrzH5/tFxISd25vmUV6r8FVeO1vXwFTzEw2Ovt/n+9Xi5h/BZ6+C/io9sfS01KbSbN/liQBUVR91fX+n/Aa+ltA0uK30i1jxtjCKorwDQGT+1bVH+aXAZ93zbWr6O0xf8ARIAM/KFr4uO59zS0RLd6Lb3ETEIOlef694VtpHYgBued1ei3Enyf71cdqfyyyDO3mtHFG9Ns8i1/4d2VxI5MY6+lcpL4BtLfcggG3+7XsGofM2E+bndXJaxHJHucHaq/w1mo2Nzj9M8M2uizS6hMib0G2FfRvWuH+Iml/atOnliAXZGdifw12GoXE8k7CR+FbhaydfZG0xw/pWijY45LVs8HmjfxJ4dt/PITUbbK/MA28bef/QKRF+w+Dbzdh4n6L6NXW6po6W9skluRt3n5sVy/iVfsvhm3iiwjSzNlvpXpYNc9VHz+KdqcjntJP+jt8/8AF/e/2RRUEMLKmAxxmivs9D5G7JpGW4vZYvuq7s3yj3r1T4c2t7oqW9vf20lruLXAWVCjOCPkbnt3/wCBV55pNjBeeJLO2MhZp71IvlHq+2vsr4i+Eb/xlotrrMCRpqllJIm5jtWWFJiqfj8i18zmVe0VT7n0+WYX2ilUvsP8EaCb7xBBckFooQGLL0zXvtpdRw26j+KvPvBlubHwpbpLGIr+OPbcR/xCT+L/ANCrnfEl9rSo5tdQit+d2yR9tfOLRn1cIpRPX7zVI442Lnax6M1cvqdwjQ78j5etfOutfGLxlpM3kmK0vUQlS3n7mP8AwGtHQPi1c603l3du1vK3y/L8y1rc1getPcRyI+Tt21yevatbKmwHc2a5vX/Gw0m2YzSbQwLbmry/UvixpluWNzcs2T92L5qFqaN8u53uo3yMWCY3E1yfii8P2CUfxKPvVmab8UtD1SXZGZNv+2NrVoz3Fvq1ozwPvGVz7LSZxuSkeZX+uSWug3Ehl2sp4Vh8ucqtYHjC43Q2EY/ggLbcfMGLf/E7ateMoTb/AG3TUQuwuF2Kn3ufmqt420W70e502S7Ee2e1Vk2PuYY4YN75/wDQq9rLUnV1Pm8wTVN2MzS5XW2I8ot8554optgA0THB++e9FfYcqPkbM0PCVnJceK9ODuYke+g/er95Myj7vvX3u2vXtx4j1LSBAkVhaOv7tU6DeuPm/wCBV8UeEbVLj4heH7cZ41a0Qr7GZa/QLxXotvpbXM9vGq3F+8fnz5++UyVG3/gX/jtfFZm25pn3eU2hTlH0KGp6TcSWz3tvqE1q0txbJMqgMpBkVGVd3TcH5P8AsrXH+OfhfZ61FPJe3N8nmhtkVrtRU425buT9Wr07SfKureW3njWeJwVdGG5Sv8Qrl/HFrqGlxf6BcM0WOEuhv2/7rbs/99ZryIXR78qV3ofJusfAsWuqvPaXd2q793zD73/Af/ia6/S7Wz+Gf2CSd5biW/nWJLOUfM529V7jnb/31Xa2Woahdalh7e0abO0OxZv/AB3bXcab4VGoanYXeppBKtpJ5sf7v5lfG3Lf7vzY/wB6rd29RwouGiPnX9oq6azs4t9pc2S3EixbmdG25+jV4ZZ6DrCyf8SzbLxuDOQ26vqz9pbQf+Egt0jSPfEknm7sfdI+7XlGl/2YqoDbSxOAFeP5XVj/ABbW/wDZf/HmrVe6Z16c7nn3neJI5GF5o5nRD96IDdj/AHf++a77w75tjpy3jeYtuXWJ4FjO/k/wr3rpYNN09pN4guV9Fb7v61sRLbxxeQbeNkyHDs/zIwP90UnqzndOSVjynxjZ2mn+Ior077eW5QfunPzHBYZ2/wC7tP8AwKuQ17TZIRZ2UsheVBKxdju375WO7/vnbXf+PPDP/CSeItOuYEZ2QbZmX7qID97/AMerz3xZeFvEl4E+4j+VHz6fLXqZdFyrX7I8vMpKFBR7sp2jTLGw2D7xoq5pdzL9l6H7xor63mPiS1puqXWk+JrfUYCPtFpdJMnPdH3L+q197W3xe8OfFCztxoco8+1YPPasNssO/Pyn/gStXwhNZvJeTgIG5ONvyqWzXtnwH0e88M+Np7u/aOz/ALStGQWcj/vSwIKuydh8rfebPzfdr5jGxhOF+qPpcurThO3Rn05Y6obWRiDtx1rmfH/jYeSxJCqB61o3kfmI+w/MejV4L8VVlmv1gubn7Parln2/x4+9XzifKfaKoviNvwnql54q1xk0+DNrCd006/Kv+6rV6hZ/Ebw3puoT6XBfxS3sMbedB/EK8P0jVL238PLbaVfWsCj5htcdPwrz7xPdeNNJdpxIby4kfcdpyuf4f0reErFuq3rY9Q+JfxIsvszI5VUl/wBvdtryfTr63sdS2PL5sR2vG2fXtXmPxAsb/UreI3DzZ/jgb5Qp/iqbw94iMempZ3cBi2BVDVd7oxda7PpGG+sprPPyq2K5641KNZGSJjub+GuB0rXp/La3D+b6NU+m3ErXqmQ/LWbetiJVPdPQdDuPnluSYmiU7ZEc7WZa8E1aQXmoXEuNu6QsG/Guh1fVLj+0LhI5W2MPKKxmsGa1MwUoNqDcvzV9PgKXs1zvqfG5jiFWtTj0I7JX8ptucbj3orT06xVrckMMbj3or2uY8DkR6x8OdHgtYbrxDKgaeOZ4rJZP4HPLOq+q7lUf7zV5xf8AxUv/AAn8adNudVlkW1tbpGd2+75D7kc/8BVn/wC+a9+vPD58L+G7XSnCebbhln6bd53M3/fP3f8AgNfN37RXgmfULGLW7NGeWzTbPBsO4wn+IL/s7fm9mz/DXxtSpzz1PrcPT9nTXc+64Na3WjITtdPlK+4ryD4vW8WpTWrxkvcI6/ul+6yd1qx8KPES6t8M/CGqvI8qXmmQ+Y0n3vMQeW7f99o3/jpqHx7cW63MEojCzNhY3bvz/D/31XmTXvWPejL3bm/YfCfwlcWMF+mjWv2jYFd4B5T8/wC0KwPFXgPRIbaWLTNTv9LfYqIqzecqYH8O/d/49V3QfFRtw/nzhll+U8/cFcj8Q7PUbq5WbTrzdvC/LL91V/y1VTm4aM6lU5leJwnij4f2dvHmfxJethf9XHHFuLf7xVq87uPBNxNdsbbU7pYh821gOW/Ba6i60nV7PXEF7INr/KGUfK1XdbmfSbBpI5BLL935T81bOrzbIznPTVHOaBp//CP/AGqe4n89iNka7v4s/NWpc6smn2bXEp27U43Vy2n6s91NK5k3qDu3elcV8TvFzrLa20blYmPmnnrj+L/vr/0GinTvOxw1KihC56pFCmoI0umXAv1zveNvllQf7vcf7tV41N1MgTC7gy/MdvzV4x4a8eS6XOkhlZVQrhcV7R4f8UaN4oaK4vInSYfM6qdizY/i/wDHfxr3IV+T4j5eph+Z3gdtovwz1aaxV4IZLiJsEOjrj7o4orz7VfjtrT38q6dIlraRnYkSrwMUVl9bql/U4n194vYTXV6HHzb3Zmz8v3q8w1u3SZHgjTa2zc7f7H+7Xc6pdG6u70F1l/eN/tfxVxuueZM2xDvwfn3fy9K8Y9dPlNv4T6pHqWjXnhycKlxZfvbdFxt8s/wr7K3/AKFWP8SPDt5eaVPb27urJ8yc7f8AgNcdLrF14X1G31i2kCXEEn+rbavmp/EnuW+99a9ettc0/wAbaMl7bOrrKNzL33Vk1ys9SHLOB4BoHiq4hu7iOUhbiH5DvLKEbpj/AMdrovEnj5Gs3wXZ0Oz5vl/vbdq1L448H2l5dLchPKnjcESxj5twbd83ryq14x4k8L6jCi+Ve+e8QKiTLK230rZJM5f3lF2O01fx4Fs1ed2ldvmEmOxryvxD40lm81A5djuURL/vVkXFrrqxfYzPtQbf4varmleHUs5lllcz3H3dzfw1uoxhruZOpUqaFjQre5js9kv33PPPzBa4b4iLZ3HiSe3e4kt7q2jRAzfMj8K2Pb79ev6bp+478dPmLf8AsteU/GLwy8PiefUIt7LJHC8iqOjnePy2ov8A30taUXzTIxStS0OGeSSEsgkR8bcdmxXp3gjUn+yQMPv4+9XnNhY/bHgtooHWXBZ3YfeH3q9N8H6TJa2EQO77isVztxXVV2PLpNtj9UtBb30uFOJD5mPTPaiulFpJjv8AlRXL7x3WPsaa1K3U6ZCfvDmL+JRuqL7Db2qO8nzPL8xj+b73/wCzXqdp/wAhK6/67v8AzNc/4m/48L/6n+lcy1Nmjw34mSaPa6TFbLOtvfyTrDGiAO/mndtDfMuP++q5nw5fan8P40kt7iHV9OdOdr7XQ8fmMV59+0N/yBW/67f+0oasfBj/AJBtv/n/AJdjW1GKlV5HsZKbR65dfELTNYjZ3cwS7PuuOv8AwIcf99V5v4hvhM7vFbTTpnjyBvx/tcbq6OP/AI+bn/fb+dcVq/8AyEK9KpQhG3LoZxxE5fFqc1qjc7xFKEX5vmRulRWskfyNsKr3Z/kx+ddDdf8AHt+A/wDZaw7P/j7i/CiNGNh+1kbdhqA2KkUfnt9NqL/U03xDpsuvBXufnZRxGg+VK6bTP9SP90Vt63/yL919K9ajh6cY6I8mriKknqzx3TvBaLbXTxx72mOwMvYV0fh7wDqOn6eokeKeBE3J5r7XDem48EV6L4R/48bb6J/6DXUa7/qYP9yvl8bVlGdkexhqUZRTZ5lo2lafNas0s8ccm7DLnodoorq7fpJ/vmiuP2kiz//Z"/>
  <p:tag name="MMPROD_10014LOGO" val="iVBORw0KGgoAAAANSUhEUgAAAx4AAABzCAIAAACZ2kNwAAAAB3RJTUUH1wEOFxUhfOWbCwAAAAlwSFlzAAAeeAAAHngBy6sDHwAALTpJREFUeNrsnQtYVdW2gPfmoZIB55Zg6KcJYip+vvIBKJAnM9LSTpAhJiqZiGTll6bmI+KoJL4umpqPg4g7ReFoV81Kze5RUHwlKicfV0SjAxho5wARCYp35Orss9trrrXXa86192b8H58fTvZae6z5GHPMscYc03j//n2Drrwxc1fm9pP6yqAhP5cvNf/+5FPLL1+ttPkxBEEQBEGcBhe9BTAUnL6utwiaMSQs0PK/q5ZEET+WljJSb0kRBEEQBKGC/qaVkF/HERk+rLvlfwcH+xM/lhg/SG9JEQRBEAShgpu+X9/UdP/ArkS9K0E2kdHrieXhIQGW/3VxMcaPDbZ63TkkLNDdzVXvJ0AQBEEQhApG3WOtHJG8ghKidfXPG6ktW/zOWq2vb3y08zzLkqtn5rVv5633EyAIgiAIQgWKXqvGu/fGvm7S+wE14y+rY7y9PLjfw0MDhoQF/i2/2OozVnYV4OHh3q2Lr/mlp7dnK7SrEARBEMSJoWhaNTXd33/wot4PqBmtWrlb/nfP9kneHd+zLAETinjh5jWxgyJXcb/PnTlM7+dAEARBEIQi+oexOyjubq7n8961LOns34b4yT4925t/f2NSmN6CIwiCIAhCETStlNOls0/MS33N/31rSoTQJ7lsC/BhFxej3lIjCIIgCEIRNK1UkfHRGG/PVtzvfXu1F/rY6+NC4N9F80boLS+CIAiCIHRB00oVLi7Go5+/yf3esqVg4JqHh/vzzwZhADuCIAiCOD0657VyArp09kmeHZmSdkA8W1VO5kS9JUUQxJq6ujtH8opNptOyrtq6Jc7dHbPTIQhChqJp1bKFmyOelPdDVW2fsGXVtb9Iv2T220Mv/5+NnPJGDLJCELuhsfHepozjc+fvU3Y5pgNEEEQETBlKoPHuvY49UqysK346UEugFtF4QhD7B4yqpGk5ubsK1dyksjy1RQt0+SMIQgZjrQi4u7mWXUqxOmtZHLSrEMT++a70Rx+/91TaVQiCIOIoX3iNnrjFmTKCWr27dHExfp6TEP9G9s5PUQsjiDMAdlXvJ5foLQWCIM6Pcq+VSBonR6Tx7j1+Yeba2NVLovQWDUEQtTQ13Q8fkq63FAiCNAuUe61E0jg5IpWVPxGTI7w+PqRrF1/iYcwIgjgK6zfm19SQ96Z4ebXabpro+XDL7t3bSrwbBlohCCKCcgXxkEcLvYXXkpLvbgvlnQoPDbh4Yo7eAiIIopCmpvtCmwHnz42c+c5QvQVEtKSx8R5/e5bRaMR8GQgzlJtWLi5Gb89WspIU2DOrNxwFE0ror506PqK3gAiCKOR4wXVi+Wd7EsMGB8i8GWLvjJ9o+uKAdRzw8Mig7G0T9RYNaS6o2iEYFuo8Wim/oERvERAEocLadUf5hRERgWhXIQhCA1WmlTNFslfX/tLUhCm+EMQJ4fswgIXJz+stF4Igzokq08rJItl/rm/QWwQEQTSmoeEusVx60DqCIIgsVJlWThbJXnihTG8REARhBO7yQxCEEqqUi4uL0RFPCQTKyqtHxm66fPV3B/+JR7IjCOKIVN2q01sEBEGaF830oJv27bzPHpl59cy8mJf6mguvXb+lt1wIgmjM9eu39RYBQZDmRTM1rTjAwMpcG3v72uL4scHwXysnFoIgCIIgiFyatWnF4eHhvnZ59E//SEtLGXlHIOIVQRAEQRBECjZirdJWHT5T+L3eQmqDbxtPMKGE/uriYnxzcrj6b+G2I1269EPtT3csy3NyC6uqakUuDA/v3Kvn73ZcDhzQ0aBdsK2dZChuarp/l3Rco8THJD6F+LVci5w6XWqQ0Apm4uIGeHl6cL9DQ7CvKPO+tqpbdeZXWlLkfyPpPylR/P0f9WnTWnPhiY3o5uYKg4j4+bLyavFHsKxtg6KeT+wYHJWV5BprULGOUjYqLb+R65AidWKJj4/nK6P/E7rQt097c4Pq2DOhzgvP/bb1p6a23mQ6bfNay87JnSykWL+JNF8daa83FKppcSE03AxhqanMEFOymbGaNbiOITIS1SBL98KHL168aZ4EiU/B7wzSJRdqSl32phCFMQrpIw7QiV36L2YvKyUqry58uHVLDW8IdQojATTjydPXr1yh+D4xIiJwYfLzQUGPKVajsa9usYcMxfnHSl54kXAg479uSdoPQXwK/rUw9xcVlS9I2X/0aLGGwnft6pu8YPhT4YGtNe1FljJnZJ6g1Je8vFr9aVTvSfEhanoRB7ER+ZnN4WNLV3ylpglA5jmzhk2eNMimwMSOQY/K8lTpSryu7k6W6dSSpYeEDjFUD+iH557tPjg0oHdvKglxYCLYs/fClwcvaTugLIWPnxDi4eEu/ao/tJlF40nlIlFx8YHxXnGzBmo1y3TSzsc7hxTdW1/fmJl1QuUTgZrduC5WvCePitpI7Iqpi0YmJWrgIpEOPLJfh3n8chvaoX07b2c6zSZz+ylNXFMwKr48eDExaSc9XWkFdKOnhq4yPOh2+z6d4uvryeZ7HQ5YLUXHZNCYAADQF2PHZXG/a3hGCnSn9RvzhQ650wroq1s/OQk/hge9aHfuZKFDM9VTWVnbP2SZ+tEBd4BqgR+YfXdui5c19eoOSy0BHd7c58ePC/5w8QtaWf9gH4+N20L1ETjhoZWhW65YGuX0KfLPny9LSMqmuhQ3/H68c0uUxIQwGt4sM9k7vpk6baf6+0DNcJMd2ElCMoM2IBo00ItoP6YVb03/K7HcdqzV3JnDmElJm9nJGsxeoGse8Z0NUywzu8oS6HZPBC2cPCWb/VfbP9A0Pn7vUbKrrHjhxfXBg5cLvWySJTN0J9p2lRXQi3r0WqyJ/Hw2Z56ALqrt6IA2BU26bn0euzpSB1Rsp8BkXbQEzKbtH1+wfOVhlff5rvTHjgHvQz9n9gjQLblhVVZezeYbGfP5l99ClYLdQNuusoJbooCeeWv6Llh8an5/uOeoqI2a2FWWgMwwiIqLq/h/glXW6Oi+xKtWpn+t+QMKUV/fmLurkF8Ostk2rRLjBzETlAHnilTlBQWbhvg+izHQnNCV9ZbCvoAKYdw0nJkLazXFdwArRMfuxMkPtp2G94RWeOfd3ZQEBlXrEN0ejBLNjUu5LEo9ADaK4nkUenXvJ5fotXoEux+GBvuvpgdnfOi1IDcDZnfnrinQP7V9NLgnpQUtVFf/kGXEzrDh4zHES6Dng8VDQxg+Qi6r1ekv2zat3N1cu3XxZSMoA16bptzfAwtBoomqC9CVHWgRTxtoGjbOKj6wVlM2DVC1QqQDtp1W0xgsPGi3Atzfzq2rpqb74UPS9ZbiV8BGgTlPwYXQHzT3QMgFhobTWFeVlbX0jA+5gLECRrOaBaEl0Nt9/N6jbS9CZ+Cbgy4uxo/XxBA/L2TxaAvYlEIuKw8Pd0mRmJvXxA6KXMVAVgZcvloJJq2CoA0YHmAOi3yga1ffCXHBL47q5dOmtXo5pUTHs3+vbJ+UlVcTm4ZrkQlxA9VEcUJDXCgqy8u7JhIlDSMfelTsmH7Sb5t/rERc1XLhEebtP9ymOVlwG7i43WfiId4K5OeTtfUkUdGMHxc8e9Yz4oPCckft2nVHxaWFeoMWtwoU69evg9DnS27cIg6i4ZFBih/WaBQcdOs35ovPNBERgYkJg7kdkQqa1QynIm6U3hbpSCAJWKJ7dydIv21xcZVNix+qjtvexW1BlSs519w1tfXrNx4TER7EeOIJX6HQK5HmO1ZQwm8CGFCD9ThsA4bhE0ELxT/D7Y/huoTl9k+5mMeRze0jYDp36PBf6sPaoLfzCzndZVPxmvdCQk9IWfiF+EtSMAd/rEyzmuxAZc2eu4ff1qCIPkgeQS+WlGNTxnFi+er0lw02dwiaeaidXWzH0IS0lJEKgtnXrc8TCoj5bE9i8MDH6W2BFokkPXL4bYl7gpx4hyAoJqthmbpopJRtZbKwGWxeVfGhxG8EbQtLPaG/UhK+qKhcPHhWuvxCjWgJGBCwplSs3erq7kx/Z7eQkxha/OSxmRJvpbLLyaVjwPvEocrte+rZs53mayHoTocOXxaJl5e+5YJ7uSN0H+iZcvfxSUEkrBsm6dKSP8u9oZ3oOg6hvWzc061fFzNsaDcacwe3AzFq9CZNhrxB2iZcNVsoQODjBddF9kwQu7HQ6JalIpRJ+4jvbH756Oi+mzbEGqSnDAVzhJ6UjFEWzL5k6SFiecX3i6G9qaaWgfufOfEu8U8ZzuIzV4Ol7oAZHRY3SYnhmrcIzIhwW1BGMGiJH4iOyZB4q7Ah/00sB1UL96ckPJjgoGu+vTBPvfw2Wbksau/uBDWrRtDOoKHOn51D/Cu0ONhe2laRJjQ03CVODNAtofKhCWj4mKG3jHiuB5gg8+dGEj8wY5bU985J03KI8pt7Jo1NmlzPhCri/wmE0TYWkDHZO74RsqtgjECTQcNRmjugp8EAhIoVmjsMmg55AEbr6vRoxVtTQWCY6aBOoGaIHwCri18IlxAVGqgIYvy7VhDddYZ/u6wM0k2r18eF0JOSPQp2oBA1DqyE2GwI9/X1hCUjv1xiAsxmwtQpYTCjU31DCnoQtBVxMHMvqmzeobHxntAC/dqVZNrpHzltS5yDQf7z51Vt8uAAzfhavDbq4vGOjwhZV0fy7CJyxQqrfI9msk0TGHz7zHeGEg0U6G9SAnthIS7kJmTQM2HkEoeVdLvQDhEKWdNwjNgkMNAHBhGoF/6fJKosKcBXwGjV5FZQM0QFBVMwMTnnvk+nEO/z9LMfaSIPHxgpxNcXXJQV97tU0woucKZg9snT5QVpCm20scwnS5sJcQP5hccKHHhJpy2glz9cPIrNd/3tq7eJ5Xv2XrB57aHDl4nlXx98k1labaE5WMg1Kx24rbZzBuhroqjrNx6jWUMa4+HRgs0X7do5iViemWXbvV1UVE4s/2xPIpueSRxWYBfCTMbg2zVHyGqBCZiZXcUBg2i7aSLxT2lLv1J/f+ghWtlVHO9Mf5pYTly6+Pp6EhMx0HN52nRZGWymDLXk7BGKby5pYz4c8NQ3v7XNvXtNrq5SLUuhiDR//0eZPQJRO+u7ldeuEDJ3aMBlVeEv8cE0sZkLOGXhF/xCsAthcclMfsODOZgf76U+ofnObfGai/rxmpgevazPhLCT/VYSYbbXBGwgsET5lZOXd81mz1yQsp9f6OXVilkOTxhWROErbtbQDkmmgZDVsm7NK+yFgUYk1u3WT06uTo9WdMvfAN2leQ+B8UJUsDm5hcTvApuG6HAdG7flRnGKtqNPisvK0HyOZ27Zwo37CQ8N4H6k21UiaLIZUCK4E1AEq27NgA+SR/ALhVzWZoTeBk6IC2YpvOHfczC/XE0ME6VW8PV5mGXNODqzZjzDLyQeq2cJTBhEa3XOLKYpo4nCmw+gdCy4TOhWDI8MYnzmo5mFyc8Ty1WGLe7OnUxD2gnjCSpRKAAG1A4xYAYUspCHSTFSXFYGWV4rRHcqy1P1FsFOSV8Zpf4mshBaRp86XSqyhhNyf744qhdj+Q0PpjH+bJplOqX4EC6iNlSP0FQE1oC9rTcGhfrb5yC16eQjHppu0KlnOgFCSyzGpqolPXu2I5YXnitT43aitPLp20feaZiJCWHEYzrnzt+n4YZriS4rQ/PxWqnEzY3cMEJRq5Ro0cKN/6N33dgFNM5LpkHVrTpiOUv3pzh5edcUXytXG0qH6GATsgZ0BEw9Jxukfo95sfw6YqKvC+qO0LArundvq9dXQ+ckbhRQWb2UnHDE24o4X+HphOLJkqblaCWVRJeVAU0ridjb4hixhDjvMoC46SYnVyxfv9CrDYeefc3QC9ZuzSoMvNkitEq0B9WnxtzXi0uXfiCW6zvSAzq14ReqqV41eXfFIWblFXe+hg0OIOrk3F2Fmhx9I91lZbB8IfhDVa1/bxtJYx2Iq2fmMYh8HBu3hcG2ZEQcvebdwaEB/LhvR0+HoWbPqT1Mw4hDA5YHpVSujDGfLoAoQ9msWpA/g7/lBYh5NVPWmQREpLusDJamVVsfz+TZkSlpYme5OBD9/7ii4orsNL4igHnOn0dran6JjsnYuS2ecQw14qAQfVp+ft665EXc//nf+YW455QSsOQlvsHkziOSezd//0f9HvNCWxaRRVzcAP4spn5fsP3Qvp03cSMk8XQsWchyWRmswthnvz00fd2R6lpn0K3wFGmrDsMTaXXDObOGEbsgtJlfh18zXO/Onaw+YsZoNKIPzFF4IylCrp4i+rQqKqptnhuDOCKgzdOWfiV+zJ8aQO0ED/CfFB8i8bQrpJnDHVPo3OzcFg8zMr88avQmNUffyHJZGfg7BM/lv+s0rwVT0g5MHDuwrY+nJncD5eXl1UpoTX/lSiXRD6kG0JvmV+Ow2mjv94fu3ds6R1AOgjgx3HGTxP1K2gJqB362fnISVNPXB99knBoNQewQoaSDMFLyj5Uo2wsp5LJKXTRS6IWV9TztZK8F+4Qt0/C14HbTRJbeBU5vcr9b+kIoHZKKIHbL1i1x/LwV9rnMEDlMnR7wdf1DlkVEBKoPKEEQO0FxHpMNH48RyiCq4LRvg7DLKjEhTOgSwg7B2W8P9fZsZXAKuNeCWt0NDF6hkyNZAuazX4d5y1dq9lwIYue4u7s6REaD70p/hNWXXvFqR48WT56SrXcdIIg2KM5j4uJi/HhNDL8cBmb2jm/kiiHishIJdiQnXyg5t4BZ9dEmJe3A1WuanYD9WnzIZ3sS9X6mX1mUeqBjwPsOeroWgjgfMBjDh6TrKwMs1icnonWFNHdix/QjJmKYOm2n3ElTgcvKIJSN3cPDfVN6jNwzjO2WiBEflV3S7CChsMEBVRUfbso4nmU6STy0hBlgg0+ZumPThlgdZUDU07Wr74ql+ntDEZWACrbprxoeGaTJme41tfUm0+ljBSX8b6yoqFZ0SwRxKoQCeGCcSj9wQpnLyiBy0M2rr/RbsfZ/L1/V03TQiuraXya9uSNzrWYmiLu7K7QN/DQ23mtouFt4riwnt1DzhEZEvWkFLFInjA9mdn4qQoOATm2wBZ2AJUsPCf0JFPGEuIHanhkw4rke3C+ggkARPf3sR/qu9JoJsa9usdoF/NmeRBy/dgg0Cqxa+YMCTCXpwcrKXFYG8TMEd5teCwpZonf9aMP5v5dV19R7e2m89RRsLPiBJqQ6tM6fL0tIyhbSmzNm7VazpxTRFqIXGnF6wL4RWgidPzvn8Y6P0PtqLgYFlEBxcVX/kGV61wSC2Av7Pp3yRBAh48Fb0/8q8W0Pcb1k02Vl4Mda3Wm4m1dQMuKVjQ+1m+XodlW3Lr5pKSOvnpn30z/Szh6ZqbldxYzevduD3qz4fjFx2gaTCyOudKGmtp5fODhUtpFdcuOW3o+C0GL+3EiqdpUlgYE+311L0fuJEcRe8PX1HB3dl1+eu6uwstL2W6b8Y+QXRzZdVgbOawXm1KlvSldvOLr/oMNnZfX2bBU1svfkCSG9erRzslTFHh7ul4rmtX+csMOgqKgccwayx2Q6LfcSYpZRfI/jBAidwRc7pj9LMby9PYhJfRwIYtp6NzdXJ9PnurB23VF+Ib1zAO2B1ekvE4fDyJc22HzbMzZuC79QisvKYH4hOLBfx082jtO7EjQAntndTfts5pcu37x9+2erwkGh/oxHe+vWLYlpS8sq/qXMtGLvL3GmQ+wRxCbqT2iQy4TxwQ5tWh0vuM6PPsZ4JkQZHh7uYAzxQ9FhQSt+9I0al5WBM61a2mWGGLvizwu/5DsbKstT2SfXIR4JbDKdNse0yoK9vyTLdFLze6o5UVgNdfUN/MLw8M4il/j7P0osh5U6LsqdEvvMv8Vn4ICOxPLGxnvOcfQWPS1BHNT2WZ8KVJYTAMYQ8WiE0LAVIhlE1bisDOJh7Igd4qP03B4YP7ofwwkGBA1jDsaMLgqLeDBcr55i7kMhH0bFzRo1R4cq49Llm7Bm4Jdnb5vIWBLEbrl48SbjYANiCGPfPmpl0CqPK99Ek+WYZF+fZkD9KlBZTgAYQ8REDNAlhI6+UemyMgilDEWkANM5+y/t1s1X2YVC46eh4S4z4Y8XXKd0Z1BYzJ6Co67uDrFcaLXKYTSSVzx79l5gLD9w+/bPYG3zf9hLguiOm0AcRUbmCcaSEEMYNVk4abLdR6KJZj/1aaaoqJxYLuRKdybAfiJuAhsbt4XYK1S6rAxoWkkkLm4Av7DwnA5hQ3l515Rd6PkwOaeOUPgtDYj9VRMSklhnoM4ynSKWi78Aghmia1eCcTx3/j722zyJMa2ItjjK7l2YM4g9c+snJ1muIaG66Bn3/Oh4ekB9EvemQX3q1SUWpOwnlrP3l+tCQf4MfiEYyvzMVepdVgY0rSTi5UlI3JCTq0OsqOKX5UFBjxHL6Zk7VmzOPEHvbDXuVHM2D2IQTtEbERFo89rkBcOJ5VOm7mAmPwdxDnPu7UL0EFq6sJzOOYgv1KQg1DOTpuUwE35nzlliuayQNaF893/ZXKBSvLJyQqZ7IQfVB8kjiOUr079WXU9KJCe+DRw/Lpi9MLoAFiRRP/OXtepdVoDbjdIfQ4elV9fqc56o5lw8MacThSwyRL35P3vPr06PZvl0sHxU/LLc3d2VuLsQSkZFbdy7O4Gq5MtXHl6UeoDqV8B4uHYlmU3E1Z9e3kQsnzXjGZvXPhVONr9ydxWGhvi/Fh/CQH6guJh8sKbiYL5mTvfubYnlpaX/DAz0YSYGTBJjx2Upu3bY0G7EcmY9s7Kyduo0wulqcs19ocCsJUsPJSaEqdkv8kHK5/xCoRsKeYNAE45+uS+zbGeGBxNH1Giyypo9y7bKchp2bov36zCPX255XpwmLivABQyR0m+TvT2dJIV0UMiSbTmyj7a2fVuSywcaYDPbF+fRMRnEcokxnttNE4nlYK6BdUXJ7Q+rpeDBy2nbVYYHzeHj997/t3fuUVlc1wL/EBSJD4hYNUpAhMRnBZ/gA8sSK2hyIy2Jj0Yj92oiN9LIysOyogbJTW9sJF2k1xo0GEnQqi2xRg3RXJLSJUawFAElGgNUrAgYYiBCUB7SXWetyTDfzMf5Zs6cmQP7t/iDmW8e+5zZZ599XvtUXb1p9IsgrxQdXPBcSdaHCxE0FH96/qXDbDSqsbFFLWx3rzK1FFHrVpm/8P+YDajBi2aFvan5drXRats9zYTWkaHCQ8lVDJxtU++FUkOtiAmbrmqWEDw/+6gWjjuq396xTPF80NRtDCyVAGhFwNhkxfVDIHwvGQ0U8PDoqxZBtKWlTfifSpeVTRgQ7OvmCt5V+NzuxzK44OmEQ+nvU66f1IyOYHEYmE748E+vO6BYo4NghHuTOaj44cngl2SfKFObne0sra3t4P6DUzVx8q+lpRqkNXTICWwWZJRYTugCbqLvmFcUvwKQuPGnhM/57JNfqv0EGuU1dOPOtFMGLS8AXT1w8O9+AUmKv0KF1KtMLV0UTQRU51CxKQ4kUeTu3U4ovGo1KDm5ORvUfoLWESi/WmenHiBznkv4AEqu4q+gk7Nn+Tv7TLXCCJWotmYkWDNFzy/umTkO7lqxfJqa7yVYKlr2VhHQCrAkYNjVZmJ8cGiNcW+3JrveXq54/rmELBu9LivApbPzh1HGxUt35+aVO/sIawKeYvYfaQ5yQfkHL0HtVyg/0EChHh7w7N+u/vFP544cLXEwS6msdBN5dQjVqmKXuwzwflatmhE02cepFAkz4h0LDNK++NKf7Wf5NNS/QfIK+71R1YB6bvWqkNWrZuofIgRD/F7mWcXIKCJQAVwpTyZv2YBVJYnrCB9C2mR3vPzQARcv1u3Zm+9YkWzEgRnBACluKU/4ERnDTNqSkuqfRLyl9qugkEsem0zLSsA3ra5pyMz8G2GJIEwviYkAcxe1cLwwD8Hf31tzinI++zLu2UNUdFIGeBVDhv3KwQXwOZK2LBo8yGPQQHe1wVwSIW/e+I3jUg/WA5wbBxeA6QBHkIqlksqc/D8fO/aznc1YRdsLBoq7WC1qGl5SlBgWnmr/of/3tf94Ni7M2bd0ca2A9Pfzn0s8bHba6QDe1Yd/WEMxOLvaSJCJgI1zdprUu3vzn3/JnE/8RMyUd3atUCyielwryITi4mvGzZHvFjCOGqZ5+Y55xUSZ7fnt9p8TzqdB10oRqM5HByZZ6ptqS2/InBSLbL6kwb6JVF29qdYTRgtoTq9YPq3by27cuDU9dLulFINQcik9xrWyOWl7u/WeFZGvEFz7VOg7qcucfYo1yc0r952Y3EZvhc6RrKfVZsmYgja7A9Xn5pcj2UsLzUTCzcadZYBHP8WFtcw4lZugocV5pTyZZEUhG8DUMptB31MB+wuaYLYUNv2lu+D0i1bQTD1+FeDnOwRaC4aKR+idDBs2CJpeVshS2712YElRorN+VQ9DbdqxPRpmWQkoBF94cum0z09ucP5RVqTx1m3wrpoojWdDFkMJUZvpyRgQQ/NI+YvPR6jNrzQIMCvd7oWph1EjPU3xF5+ImfJ1zevaFvuAOkHNYaj1JwFM7eUvtvRyU0sLo6vzboGaIDTE6ZlJ9oBmKk74ZQa8Xf+yZWgtFOa/ZAXxoOkF18PXMUIYp8SGKozl4kRrMnfOGMJ6XMMsKwEF1+rUmcrZkW85/ygrMu6hYZXFWwaSzfImAUoIuAjHP4wzMVFQF4K9ADH0jM1DVQoVKpuGFBgUo4M72Jj7i1Ayy0o3vbNrhc4ZEmD9wTkzxeZCEkCTr1a+Cq1q9m/vqcAHLSlKNOXVUHFqmBSiBug2aDj7vhZQSzBNtHq4AwN/VPPPX1N0E8WCr+Fe+Do3b/zGlMIOOQD5oN9e9RiO/Xldt9eAedQcqqPLguG29o4lv9jTY2ayn/wgLmyWIZulg88LJeT8+etbkj9iOfvqqZUhv9q4gNYaLqhQweNpa+t4Z8/nJz65SDchYIBCZvgvfWLK7Fn+zDYeBn8xYv7DWYeLHU8515mupC2LfhoxjqKFgkeBzYXm0YlPvuh28qlOwC+fM2vM+mfnTQkeRbiwFHEWP98hDfVv5J2ufGHjYTaTlkAtc3M2eHj0pftYMDVgIlpa2va+l29cmRIAH27jCwtCZvpRr/shW8Cl2PX28rTdeZoNnVhwNMyplwLGUCjsNbXffXi09L3MAuM0BGSOfixozX+GTpgwAj0qGVD9gbvpYC0RYTAdNX6Yxn7qTGVkTJrmB1kK6hPYHXD3bmd7e8fFi3W3mu4o7hzS3NJKWJjBuAzw6Cc7CYVZWIPjVDxibbS2tgsJ+e5Wi7CTV7eLj8RICuJCtpkzfB2LCs6cbPGEjTjaMvlUSnhLwdkq+Kf0fLWwOxD5Bhqy8BDiYkkGn8B2T6PAa4evYLsXWVvcUu30mUqSuk2oA2z3gn+Ca2uTrOFyc3Ol4uYKOm9/nk3+8CUtvF2oRMUtqgi/oxTwnMaMHio7CWo56gGv8eOHyxJiXHqbm+8Iu3uJZcrZtIjKKRAWFgCH9kkwGtHQCQmRmWih+INswhJIaIR4ePQzrn0ofC+wV0LeyioRx1ZLphigEoMHeQjl3cXFha47pWi3qb+FJdBmUIwgKqBtaarIv10r7KxCeKEnrVJBEARBzGVn2in7XcugDXC18lU9j3XDzioEQRAEQXobarvBki8hVMMtbNaY769bMRoNgiAIgiCIQaTtzrM/qXOWlUAfnfcjCIIgCILwRUtLm0FdVjZ0rRAEQRAE6W0I+wbKoNJlZUPXCkEQBEGQXkV5+deKkRdobeyBrhWCIAiCIL2Fqqs3p4dutz//RMwUWmEj0bVCEARBEKTn09bW8fS6A2r7du/csZTWi6wY4g9BEARBEEQ/d+92trS0niuudrw7wvEP4yiGP0XXCkEQBEEQ7mltbR828mUNN86bF0hl9roIDggiCIIgCNJLGTy4/weH1tB9JrpWCIIgCIL0RsaOHVbxZRL1nRBxQBDpjSS7dNlsNclu21Eqj3UKPTJUFxSkh4bKTkZnZAStXm1KiqJSU6fHxbm6u1N53XPl5fcHBDh1o7OZqed2s2QWqCsp+XTTpq8++ojw+smrVoUnJXUrm3F8W1GRt21bUXo6ycUPTJ36yM6do0JCyJ/Ppgwy/uh6EkX+IhOzrls0mxTH6NyD2QHYa4Ug3HPh4EH7k6X79pklz4mEhNf69//myy9pPc2shFhZ5n+ePg21VFpwMLlfBZRmZv4uMPDwypWdHR2M8wS8wNcHD4a3E/pVQE1REbQZ9sye3dbczFhaDfCoqLxA16TMmxdYVrqpof4Ng/wqG/ZaIXxxYH+s2SJYDqgjizMy7M9X5uTcqq4eNGqUWYIdjI5+9sIFF1e9Pe2Xjx+vOHkyIDLSrIRYUOZ/fPrp+wsWaL79/P79ng8+GPH668wyBBzBd+fO1XbvtTNnjq5dG3PgADNptcGjovIFiUlZFDlB/D8sLGDyj38wgDNn+Lq5ufbpo7cLkAR0rRDEKGiNMzqm/MSJ2w0Nij+ByxW2aRODFIF7V1NUdOyZZ2qLi8WT9ZcufZGVNXHZMv3vzY6Pj790Sb+XxhLjZIbcBlfD/nzgokVjH3vsoUWLPP38hDPgW1/Lz686deqr7OybX30lvfjzlJTwrVupj7Ao0lxXZ+9XQc74hYX5R0Q8OHv2iKAgD29vONnW3Fxz7lxpZubfd++WXnzh4MGFKSka2glsyqCIQR/dQSoMmttA91Ea3qLNpPTr52aR5jcOCCII3zgY+GM2Jgh1ycgZM9adOxccGys9D24fleffLC8/u2MHm7TQwjiZIVcbrlyRnonOyIAq6sns7OlxcaJfBYAvMj4mJio19ZeXLz9/7Zr0lrvt7dJKy1DsRwBfrK19pb199V/+Mm/zZv/58wW/Cug7YIDv3LmP7toFv/5o4kRZqtlIqwceFdWaGG1SjAZdKwThGGjlyyZajZw+XfwfGnnVBQUs5Znw+OPSw+uFhbSefCIhoeWbb1imxbIyy2qXIYGBJOsVwM16+NFHpWfAD2CTD9fy86WH4E4NGD7c8S1Qs/54xQrpGVBmNtLqhEdFtTLGmRRDQdcKQThG5leNi46evHKl9AzjyezDJk2SHn7XtafEWWSuQE5iIsu0WFZmWW9TYFQU4Y1Dx42THt5tb2eTJzI1GEM2S2ywj4/08Pv6ejbSaoBHReUFuiaFGehaIQjHyFwraOHJXKvijIyOO3eYySOrDtUmgRESlZoqPSxKT68rKWGWFsvKLKtdhgQGEt7Yb+BAU/JEpgbkAvMCj4rKC3RNCjPQtUIQXrlVXV2ZkyMe9nFzA9fKw9tb2o3R2tTEcnYC3Qm89wcEzO3aAZAdH88sLZaVWeZa9ffyIrzxJ0lJSZ2d4p/+sGeEyLrHCGejg3hSaZfs3ctGWg3wqKi8wNfiFRF0rRCEV2SDfZOWLxcWfNl3XJktqXagxnLr3188vJqXV3bokNlCmSwzs4E8WvAyiKMHHhUVMQ50rRCEV+xdK+GfCY8/3sfth7gql44cYTavtrmuTnroNXq0zge6e3ou7rrk6qP161kOcVpfZtmICWIKPCoqF1A3KWxA1wpBuKSupOTGhQviYX8vL3Ec0NXdXXSzBBTDtRsBNNalh1Rq/Slr1kiXPYKbmLdtG5vkcCHzwBEjzE4u8m94VFTrY4RJYQCGDEUQoyDfLUtDdD7ZMB/4UtJJCcGxsdI+Lbh4xvr1Rqe3s6Pj9Pbt0jO+WgNwy4hKTZXGnMzduhUSKA3gZEGYyYyulQMMLYP28KioajDOOkWMMylGg71WCMIfYHFkHVGy+VWjw8PvGzpUPLxeWEhr+y1Fvq2oOLFhw6tubrIwWlOVgoZr4ME5c2QJtP76dmYyi/E2EdPhUVGtidEmxWiw1wpB+ONKbm5Tba14ONjHB2y69AIXV1cw8fmSNeHFGRn694xzatf65UeO3B8QQCvJC7Ztk/bDgWc5Mz5elmqrYZbMhJ8JNORnmZnss+VOY6O7pyf797KBR0U1ERNNiqGga4UgRmFcP7lsNFC2F4SAvWs1/7XX2KxkfmDq1BVHj9LdGRqeFr51a+7WreKZY+vW/XdJiZXXZltcZmnkDpbcbmhg5lox3kPQZvmPTg77rHOAESbFUHBAEEE4o625WbY2ULYXhMAD06ZJYzM21dZeyc1lI2FNUdFvfXzO7dlD97FzExOlG6R8XVZm/bgSVpZZ2vFpKOSRt3oGVv7onGKQSTEO7LVCEM64dOSI9HBEcPDwoCDFK4NjYz/bvFk8BPvuHxGh59UOtqmvPnv2UExMU02NePLo2rVeo0frfKMUV3f3RW+9lSVZ/JgdHw9upZVHl0yRWe0zVZw8uY94VxyKgGslDaINLh2nM7sJ4VFRzcJck2Ic2GuFIJwhawErdlkJyEIwlO7b19bcbIRILq6uPrNmvXD9umwztfyuG4DoZ+KyZdIlQu23b1t/fTt1mWWhfe40NhLeGBAZaUoOSFdU2O7tEEB4Y7KLi/TPFOG1waOiWgpmJsUg0LVCEJ5orquTTZH5bPNmWQ0k/v3ObrO2L7KyDBVPtt3Htfx86q+QBWaEGuvbigpDE2U1mWVbAWoe12MWIkgWHqI3BGe38amoFoSBSTECdK0QhCd0Bv80es7HiOBg6eH39fXUXzE8KEi2ANv669vpyizb3rj+0iXCGxurqqSHzKZAaROY91DmPCqqBWFgUowAXSsE4QmZb/RUTo50C1vFP2nnxJXc3FvV1caJ13fAAAaZsKDr2IrRXXFWk3nYpEnSw8vHjxPeeL2wUHrIbM8QaYxyG3HHg3SzAZbSUoRHRbUabEwKddC1QhBu+LqsrLa4WDzs7+U1Ojy827tkk7F6wGIlD2/vhSkpZkthmsxjFiyQHhalp9eVlJDcKPv0sv4A45BF0Ab/vuLkyW7vgnRJD4fYjW5bHx4VFaECulYIwg2ymAvBsbEkwXJkk9l7gGsFhCYkcFfX0pIZPBVZF05acHCyi8uuKVP+f+PGy8eOSXe0bayqKkxL2xcZCRfI+rcCWa0W9PTz8wkNlZ7ZFxUF8uxfvPj8/v2itG3NzdcLC8+8+eb7ERHwK4gtvYWkFWFBeFRURD8YfAFBSCMCOxtDz6k1TSQPJwlnZc+okBAw7jfLy4VD+Ke6oABO6sszkwGfcvGOHaaEEjBdZnhOVGrqweho2fna4mL4+7zrnmtqjJw+nWWI8IUpKe/a7f5W/vHH8Ef4BMW4uN1CvQw6C4+KKmB61nEN9lohCB9U/fWv0qVV9pvbOKBHdlwFREYy63exmsxjlyxZ3jW8mVP0ve++n3d1040GdPUpHcHfl2ZlcRSJWwaPioroBF0rBOEDbV1WihfDo3hffiUQxUmQGyNkBu8qqbPzv/LynOqAfOiRR+KKi19ubvYeO5Zxwv0jIl5pb38yO9v74YcJb3H39Fz8+9+/3NQ0PiaGsbR04VFRET24dGI/HoIgCIIgCCWw1wpBEARBEIQa6FohCIIgCIJQA10rBEEQBEEQavwLRnPAEorWNogAAAAASUVORK5CYII="/>
  <p:tag name="MMPROD_UIDATA" val="&lt;database version=&quot;6.0&quot;&gt;&lt;object type=&quot;1&quot; unique_id=&quot;10001&quot;&gt;&lt;property id=&quot;20141&quot; value=&quot;Standard Work&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93&quot; value=&quot;-1&quot;/&gt;&lt;property id=&quot;20224&quot; value=&quot;C:\Documents and Settings\cawoll\My Documents\Personal\Superfactory\Superfactory_Template&quot;/&gt;&lt;property id=&quot;20250&quot; value=&quot;0&quot;/&gt;&lt;property id=&quot;20251&quot; value=&quot;1&quot;/&gt;&lt;property id=&quot;20259&quot; value=&quot;0&quot;/&gt;&lt;object type=&quot;4&quot; unique_id=&quot;10002&quot;&gt;&lt;object type=&quot;5&quot; unique_id=&quot;10014&quot;&gt;&lt;property id=&quot;20149&quot; value=&quot;Kevin Meyer&quot;/&gt;&lt;property id=&quot;20150&quot; value=&quot;President&quot;/&gt;&lt;property id=&quot;20151&quot; value=&quot;blog_meyer_2.jpg&quot;/&gt;&lt;property id=&quot;20153&quot; value=&quot;kevin.spam@superfactory.com&quot;/&gt;&lt;property id=&quot;20155&quot; value=&quot;Kevin Meyer started the Superfactory website in 1997 as a simple list of manufacturing excellence resource links. The information portal grew tremendously over the next several years, with the Evolving Excellence blog being added in late 2004.  Kevin has over 20 years of manufacturing management and lean turnaround experience at Sylvania, Abbott Laboratories, Newport, and most recently Specialty Silicone Fabricators.  He is currently president and owner of Superfactory Ventures LLC and is president and co-owner of Agilonics LLC, a specialty contract manufacturer.  He is on the board of the Association for Manufacturing Excellence, currently serving as VP of Internet Strategy, as well as the boards of two technology startup companies.  Kevin lives in Morro Bay, California.&amp;#x0D;&amp;#x0A;&quot;/&gt;&lt;property id=&quot;20159&quot; value=&quot;logo_superfactory_learningcenter_png.png&quot;/&gt;&lt;/object&gt;&lt;object type=&quot;5&quot; unique_id=&quot;10025&quot;&gt;&lt;property id=&quot;20149&quot; value=&quot;Craig Woll&quot;/&gt;&lt;property id=&quot;20150&quot; value=&quot;Learning Strategist&quot;/&gt;&lt;property id=&quot;20151&quot; value=&quot;IMG_0373[2].jpg&quot;/&gt;&lt;property id=&quot;20153&quot; value=&quot;craig.a.woll@intel.com&quot;/&gt;&lt;/object&gt;&lt;/object&gt;&lt;object type=&quot;2&quot; unique_id=&quot;10003&quot;&gt;&lt;object type=&quot;3&quot; unique_id=&quot;10004&quot;&gt;&lt;property id=&quot;20148&quot; value=&quot;5&quot;/&gt;&lt;property id=&quot;20300&quot; value=&quot;Slide 1 - &amp;quot;Standard Work&amp;quot;&quot;/&gt;&lt;property id=&quot;20302&quot; value=&quot;1&quot;/&gt;&lt;property id=&quot;20303&quot; value=&quot;Kevin Meyer&quot;/&gt;&lt;property id=&quot;20307&quot; value=&quot;256&quot;/&gt;&lt;property id=&quot;20309&quot; value=&quot;10014&quot;/&gt;&lt;/object&gt;&lt;object type=&quot;3&quot; unique_id=&quot;10005&quot;&gt;&lt;property id=&quot;20148&quot; value=&quot;5&quot;/&gt;&lt;property id=&quot;20300&quot; value=&quot;Slide 2 - &amp;quot;Test&amp;quot;&quot;/&gt;&lt;property id=&quot;20302&quot; value=&quot;1&quot;/&gt;&lt;property id=&quot;20303&quot; value=&quot;Kevin Meyer&quot;/&gt;&lt;property id=&quot;20307&quot; value=&quot;257&quot;/&gt;&lt;property id=&quot;20309&quot; value=&quot;10014&quot;/&gt;&lt;/object&gt;&lt;object type=&quot;3&quot; unique_id=&quot;10006&quot;&gt;&lt;property id=&quot;20148&quot; value=&quot;5&quot;/&gt;&lt;property id=&quot;20300&quot; value=&quot;Slide 3 - &amp;quot;Test 2&amp;quot;&quot;/&gt;&lt;property id=&quot;20302&quot; value=&quot;1&quot;/&gt;&lt;property id=&quot;20303&quot; value=&quot;Kevin Meyer&quot;/&gt;&lt;property id=&quot;20307&quot; value=&quot;258&quot;/&gt;&lt;property id=&quot;20309&quot; value=&quot;10014&quot;/&gt;&lt;/object&gt;&lt;object type=&quot;3&quot; unique_id=&quot;10007&quot;&gt;&lt;property id=&quot;20148&quot; value=&quot;5&quot;/&gt;&lt;property id=&quot;20300&quot; value=&quot;Slide 4 - &amp;quot;Test 3&amp;quot;&quot;/&gt;&lt;property id=&quot;20302&quot; value=&quot;1&quot;/&gt;&lt;property id=&quot;20303&quot; value=&quot;Kevin Meyer&quot;/&gt;&lt;property id=&quot;20307&quot; value=&quot;259&quot;/&gt;&lt;property id=&quot;20309&quot; value=&quot;10014&quot;/&gt;&lt;/object&gt;&lt;object type=&quot;3&quot; unique_id=&quot;10022&quot;&gt;&lt;property id=&quot;20148&quot; value=&quot;5&quot;/&gt;&lt;property id=&quot;20300&quot; value=&quot;Slide 5 - &amp;quot;This is true&amp;quot;&quot;/&gt;&lt;property id=&quot;20303&quot; value=&quot;Craig Woll&quot;/&gt;&lt;property id=&quot;20307&quot; value=&quot;260&quot;/&gt;&lt;property id=&quot;20309&quot; value=&quot;10025&quot;/&gt;&lt;/object&gt;&lt;object type=&quot;3&quot; unique_id=&quot;10023&quot;&gt;&lt;property id=&quot;20148&quot; value=&quot;5&quot;/&gt;&lt;property id=&quot;20300&quot; value=&quot;Slide 3 - &amp;quot;Contents&amp;quot;&quot;/&gt;&lt;property id=&quot;20302&quot; value=&quot;1&quot;/&gt;&lt;property id=&quot;20303&quot; value=&quot;Kevin Meyer&quot;/&gt;&lt;property id=&quot;20307&quot; value=&quot;261&quot;/&gt;&lt;property id=&quot;20309&quot; value=&quot;10025&quot;/&gt;&lt;/object&gt;&lt;object type=&quot;3&quot; unique_id=&quot;10045&quot;&gt;&lt;property id=&quot;20148&quot; value=&quot;5&quot;/&gt;&lt;property id=&quot;20300&quot; value=&quot;Slide 2 - &amp;quot;Disclaimer and Approved use&amp;quot;&quot;/&gt;&lt;property id=&quot;20302&quot; value=&quot;1&quot;/&gt;&lt;property id=&quot;20303&quot; value=&quot;Kevin Meyer&quot;/&gt;&lt;property id=&quot;20307&quot; value=&quot;264&quot;/&gt;&lt;/object&gt;&lt;object type=&quot;3&quot; unique_id=&quot;10046&quot;&gt;&lt;property id=&quot;20148&quot; value=&quot;5&quot;/&gt;&lt;property id=&quot;20300&quot; value=&quot;Slide 37 - &amp;quot;Knowledge Check&amp;quot;&quot;/&gt;&lt;property id=&quot;20302&quot; value=&quot;1&quot;/&gt;&lt;property id=&quot;20303&quot; value=&quot;Kevin Meyer&quot;/&gt;&lt;property id=&quot;20307&quot; value=&quot;263&quot;/&gt;&lt;/object&gt;&lt;object type=&quot;3&quot; unique_id=&quot;10047&quot;&gt;&lt;property id=&quot;20148&quot; value=&quot;5&quot;/&gt;&lt;property id=&quot;20300&quot; value=&quot;Slide 48 - &amp;quot;Congratulations!!!&amp;quot;&quot;/&gt;&lt;property id=&quot;20302&quot; value=&quot;1&quot;/&gt;&lt;property id=&quot;20303&quot; value=&quot;Kevin Meyer&quot;/&gt;&lt;property id=&quot;20307&quot; value=&quot;262&quot;/&gt;&lt;/object&gt;&lt;object type=&quot;3&quot; unique_id=&quot;10063&quot;&gt;&lt;property id=&quot;20148&quot; value=&quot;5&quot;/&gt;&lt;property id=&quot;20300&quot; value=&quot;Slide 4 - &amp;quot;Introduction&amp;quot;&quot;/&gt;&lt;property id=&quot;20302&quot; value=&quot;1&quot;/&gt;&lt;property id=&quot;20303&quot; value=&quot;Kevin Meyer&quot;/&gt;&lt;property id=&quot;20307&quot; value=&quot;265&quot;/&gt;&lt;/object&gt;&lt;object type=&quot;3&quot; unique_id=&quot;10064&quot;&gt;&lt;property id=&quot;20148&quot; value=&quot;5&quot;/&gt;&lt;property id=&quot;20300&quot; value=&quot;Slide 5 - &amp;quot;Introduction&amp;quot;&quot;/&gt;&lt;property id=&quot;20302&quot; value=&quot;1&quot;/&gt;&lt;property id=&quot;20303&quot; value=&quot;Kevin Meyer&quot;/&gt;&lt;property id=&quot;20307&quot; value=&quot;266&quot;/&gt;&lt;/object&gt;&lt;object type=&quot;3&quot; unique_id=&quot;10065&quot;&gt;&lt;property id=&quot;20148&quot; value=&quot;5&quot;/&gt;&lt;property id=&quot;20300&quot; value=&quot;Slide 6 - &amp;quot;Introduction&amp;quot;&quot;/&gt;&lt;property id=&quot;20302&quot; value=&quot;1&quot;/&gt;&lt;property id=&quot;20303&quot; value=&quot;Kevin Meyer&quot;/&gt;&lt;property id=&quot;20307&quot; value=&quot;267&quot;/&gt;&lt;/object&gt;&lt;object type=&quot;3&quot; unique_id=&quot;10066&quot;&gt;&lt;property id=&quot;20148&quot; value=&quot;5&quot;/&gt;&lt;property id=&quot;20300&quot; value=&quot;Slide 7 - &amp;quot;Background and History&amp;quot;&quot;/&gt;&lt;property id=&quot;20302&quot; value=&quot;1&quot;/&gt;&lt;property id=&quot;20303&quot; value=&quot;Kevin Meyer&quot;/&gt;&lt;property id=&quot;20307&quot; value=&quot;268&quot;/&gt;&lt;/object&gt;&lt;object type=&quot;3&quot; unique_id=&quot;10067&quot;&gt;&lt;property id=&quot;20148&quot; value=&quot;5&quot;/&gt;&lt;property id=&quot;20300&quot; value=&quot;Slide 8 - &amp;quot;Components and Implementation&amp;quot;&quot;/&gt;&lt;property id=&quot;20302&quot; value=&quot;1&quot;/&gt;&lt;property id=&quot;20303&quot; value=&quot;Kevin Meyer&quot;/&gt;&lt;property id=&quot;20307&quot; value=&quot;269&quot;/&gt;&lt;/object&gt;&lt;object type=&quot;3&quot; unique_id=&quot;10068&quot;&gt;&lt;property id=&quot;20148&quot; value=&quot;5&quot;/&gt;&lt;property id=&quot;20300&quot; value=&quot;Slide 9 - &amp;quot;Standards&amp;quot;&quot;/&gt;&lt;property id=&quot;20302&quot; value=&quot;1&quot;/&gt;&lt;property id=&quot;20303&quot; value=&quot;Kevin Meyer&quot;/&gt;&lt;property id=&quot;20307&quot; value=&quot;270&quot;/&gt;&lt;/object&gt;&lt;object type=&quot;3&quot; unique_id=&quot;10069&quot;&gt;&lt;property id=&quot;20148&quot; value=&quot;5&quot;/&gt;&lt;property id=&quot;20300&quot; value=&quot;Slide 10 - &amp;quot;Types of Standards&amp;quot;&quot;/&gt;&lt;property id=&quot;20302&quot; value=&quot;1&quot;/&gt;&lt;property id=&quot;20303&quot; value=&quot;Kevin Meyer&quot;/&gt;&lt;property id=&quot;20307&quot; value=&quot;271&quot;/&gt;&lt;/object&gt;&lt;object type=&quot;3&quot; unique_id=&quot;10070&quot;&gt;&lt;property id=&quot;20148&quot; value=&quot;5&quot;/&gt;&lt;property id=&quot;20300&quot; value=&quot;Slide 11 - &amp;quot;Value of User-Friendly Standards&amp;quot;&quot;/&gt;&lt;property id=&quot;20302&quot; value=&quot;1&quot;/&gt;&lt;property id=&quot;20303&quot; value=&quot;Kevin Meyer&quot;/&gt;&lt;property id=&quot;20307&quot; value=&quot;272&quot;/&gt;&lt;/object&gt;&lt;object type=&quot;3&quot; unique_id=&quot;10071&quot;&gt;&lt;property id=&quot;20148&quot; value=&quot;5&quot;/&gt;&lt;property id=&quot;20300&quot; value=&quot;Slide 12 - &amp;quot;Problems With Standards Communication&amp;quot;&quot;/&gt;&lt;property id=&quot;20302&quot; value=&quot;1&quot;/&gt;&lt;property id=&quot;20303&quot; value=&quot;Kevin Meyer&quot;/&gt;&lt;property id=&quot;20307&quot; value=&quot;273&quot;/&gt;&lt;/object&gt;&lt;object type=&quot;3&quot; unique_id=&quot;10072&quot;&gt;&lt;property id=&quot;20148&quot; value=&quot;5&quot;/&gt;&lt;property id=&quot;20300&quot; value=&quot;Slide 13 - &amp;quot;Standards Documentation&amp;quot;&quot;/&gt;&lt;property id=&quot;20302&quot; value=&quot;1&quot;/&gt;&lt;property id=&quot;20303&quot; value=&quot;Kevin Meyer&quot;/&gt;&lt;property id=&quot;20307&quot; value=&quot;274&quot;/&gt;&lt;/object&gt;&lt;object type=&quot;3&quot; unique_id=&quot;10073&quot;&gt;&lt;property id=&quot;20148&quot; value=&quot;5&quot;/&gt;&lt;property id=&quot;20300&quot; value=&quot;Slide 14 - &amp;quot;Standardization &amp;quot;&quot;/&gt;&lt;property id=&quot;20302&quot; value=&quot;1&quot;/&gt;&lt;property id=&quot;20303&quot; value=&quot;Kevin Meyer&quot;/&gt;&lt;property id=&quot;20307&quot; value=&quot;275&quot;/&gt;&lt;/object&gt;&lt;object type=&quot;3&quot; unique_id=&quot;10074&quot;&gt;&lt;property id=&quot;20148&quot; value=&quot;5&quot;/&gt;&lt;property id=&quot;20300&quot; value=&quot;Slide 15 - &amp;quot;Standardization &amp;amp; Simplification&amp;quot;&quot;/&gt;&lt;property id=&quot;20302&quot; value=&quot;1&quot;/&gt;&lt;property id=&quot;20303&quot; value=&quot;Kevin Meyer&quot;/&gt;&lt;property id=&quot;20307&quot; value=&quot;276&quot;/&gt;&lt;/object&gt;&lt;object type=&quot;3&quot; unique_id=&quot;10075&quot;&gt;&lt;property id=&quot;20148&quot; value=&quot;5&quot;/&gt;&lt;property id=&quot;20300&quot; value=&quot;Slide 16 - &amp;quot;Standard Work&amp;quot;&quot;/&gt;&lt;property id=&quot;20302&quot; value=&quot;1&quot;/&gt;&lt;property id=&quot;20303&quot; value=&quot;Kevin Meyer&quot;/&gt;&lt;property id=&quot;20307&quot; value=&quot;277&quot;/&gt;&lt;/object&gt;&lt;object type=&quot;3&quot; unique_id=&quot;10076&quot;&gt;&lt;property id=&quot;20148&quot; value=&quot;5&quot;/&gt;&lt;property id=&quot;20300&quot; value=&quot;Slide 17 - &amp;quot;Standard Work&amp;quot;&quot;/&gt;&lt;property id=&quot;20302&quot; value=&quot;1&quot;/&gt;&lt;property id=&quot;20303&quot; value=&quot;Kevin Meyer&quot;/&gt;&lt;property id=&quot;20307&quot; value=&quot;278&quot;/&gt;&lt;/object&gt;&lt;object type=&quot;3&quot; unique_id=&quot;10077&quot;&gt;&lt;property id=&quot;20148&quot; value=&quot;5&quot;/&gt;&lt;property id=&quot;20300&quot; value=&quot;Slide 18 - &amp;quot;Takt Time&amp;quot;&quot;/&gt;&lt;property id=&quot;20302&quot; value=&quot;1&quot;/&gt;&lt;property id=&quot;20303&quot; value=&quot;Kevin Meyer&quot;/&gt;&lt;property id=&quot;20307&quot; value=&quot;279&quot;/&gt;&lt;/object&gt;&lt;object type=&quot;3&quot; unique_id=&quot;10078&quot;&gt;&lt;property id=&quot;20148&quot; value=&quot;5&quot;/&gt;&lt;property id=&quot;20300&quot; value=&quot;Slide 19 - &amp;quot;Takt Time - Definitions&amp;quot;&quot;/&gt;&lt;property id=&quot;20302&quot; value=&quot;1&quot;/&gt;&lt;property id=&quot;20303&quot; value=&quot;Kevin Meyer&quot;/&gt;&lt;property id=&quot;20307&quot; value=&quot;280&quot;/&gt;&lt;/object&gt;&lt;object type=&quot;3&quot; unique_id=&quot;10079&quot;&gt;&lt;property id=&quot;20148&quot; value=&quot;5&quot;/&gt;&lt;property id=&quot;20300&quot; value=&quot;Slide 20 - &amp;quot;Takt Time – Definitions&amp;quot;&quot;/&gt;&lt;property id=&quot;20302&quot; value=&quot;1&quot;/&gt;&lt;property id=&quot;20303&quot; value=&quot;Kevin Meyer&quot;/&gt;&lt;property id=&quot;20307&quot; value=&quot;281&quot;/&gt;&lt;/object&gt;&lt;object type=&quot;3&quot; unique_id=&quot;10080&quot;&gt;&lt;property id=&quot;20148&quot; value=&quot;5&quot;/&gt;&lt;property id=&quot;20300&quot; value=&quot;Slide 21 - &amp;quot;TAKT Time Example&amp;quot;&quot;/&gt;&lt;property id=&quot;20302&quot; value=&quot;1&quot;/&gt;&lt;property id=&quot;20303&quot; value=&quot;Kevin Meyer&quot;/&gt;&lt;property id=&quot;20307&quot; value=&quot;282&quot;/&gt;&lt;/object&gt;&lt;object type=&quot;3&quot; unique_id=&quot;10081&quot;&gt;&lt;property id=&quot;20148&quot; value=&quot;5&quot;/&gt;&lt;property id=&quot;20300&quot; value=&quot;Slide 22 - &amp;quot;Standard Work Sequence&amp;quot;&quot;/&gt;&lt;property id=&quot;20302&quot; value=&quot;1&quot;/&gt;&lt;property id=&quot;20303&quot; value=&quot;Kevin Meyer&quot;/&gt;&lt;property id=&quot;20307&quot; value=&quot;283&quot;/&gt;&lt;/object&gt;&lt;object type=&quot;3&quot; unique_id=&quot;10082&quot;&gt;&lt;property id=&quot;20148&quot; value=&quot;5&quot;/&gt;&lt;property id=&quot;20300&quot; value=&quot;Slide 23 - &amp;quot;Standard Work Sequence&amp;quot;&quot;/&gt;&lt;property id=&quot;20302&quot; value=&quot;1&quot;/&gt;&lt;property id=&quot;20303&quot; value=&quot;Kevin Meyer&quot;/&gt;&lt;property id=&quot;20307&quot; value=&quot;284&quot;/&gt;&lt;/object&gt;&lt;object type=&quot;3&quot; unique_id=&quot;10083&quot;&gt;&lt;property id=&quot;20148&quot; value=&quot;5&quot;/&gt;&lt;property id=&quot;20300&quot; value=&quot;Slide 24 - &amp;quot;Standard Work Sequence&amp;quot;&quot;/&gt;&lt;property id=&quot;20302&quot; value=&quot;1&quot;/&gt;&lt;property id=&quot;20303&quot; value=&quot;Kevin Meyer&quot;/&gt;&lt;property id=&quot;20307&quot; value=&quot;285&quot;/&gt;&lt;/object&gt;&lt;object type=&quot;3&quot; unique_id=&quot;10084&quot;&gt;&lt;property id=&quot;20148&quot; value=&quot;5&quot;/&gt;&lt;property id=&quot;20300&quot; value=&quot;Slide 25 - &amp;quot;Standard Work-In-Process Inventory&amp;quot;&quot;/&gt;&lt;property id=&quot;20302&quot; value=&quot;1&quot;/&gt;&lt;property id=&quot;20303&quot; value=&quot;Kevin Meyer&quot;/&gt;&lt;property id=&quot;20307&quot; value=&quot;286&quot;/&gt;&lt;/object&gt;&lt;object type=&quot;3&quot; unique_id=&quot;10085&quot;&gt;&lt;property id=&quot;20148&quot; value=&quot;5&quot;/&gt;&lt;property id=&quot;20300&quot; value=&quot;Slide 26 - &amp;quot;Four Steps to Standard Work&amp;quot;&quot;/&gt;&lt;property id=&quot;20302&quot; value=&quot;1&quot;/&gt;&lt;property id=&quot;20303&quot; value=&quot;Kevin Meyer&quot;/&gt;&lt;property id=&quot;20307&quot; value=&quot;287&quot;/&gt;&lt;/object&gt;&lt;object type=&quot;3&quot; unique_id=&quot;10086&quot;&gt;&lt;property id=&quot;20148&quot; value=&quot;5&quot;/&gt;&lt;property id=&quot;20300&quot; value=&quot;Slide 27 - &amp;quot;Step 1: Parts Production Capacity Table&amp;quot;&quot;/&gt;&lt;property id=&quot;20302&quot; value=&quot;1&quot;/&gt;&lt;property id=&quot;20303&quot; value=&quot;Kevin Meyer&quot;/&gt;&lt;property id=&quot;20307&quot; value=&quot;288&quot;/&gt;&lt;/object&gt;&lt;object type=&quot;3&quot; unique_id=&quot;10087&quot;&gt;&lt;property id=&quot;20148&quot; value=&quot;5&quot;/&gt;&lt;property id=&quot;20300&quot; value=&quot;Slide 28 - &amp;quot;Step 1: Parts Production Capacity Table&amp;quot;&quot;/&gt;&lt;property id=&quot;20302&quot; value=&quot;1&quot;/&gt;&lt;property id=&quot;20303&quot; value=&quot;Kevin Meyer&quot;/&gt;&lt;property id=&quot;20307&quot; value=&quot;289&quot;/&gt;&lt;/object&gt;&lt;object type=&quot;3&quot; unique_id=&quot;10088&quot;&gt;&lt;property id=&quot;20148&quot; value=&quot;5&quot;/&gt;&lt;property id=&quot;20300&quot; value=&quot;Slide 29 - &amp;quot;Step 2: Standard Operations Combination Chart&amp;quot;&quot;/&gt;&lt;property id=&quot;20302&quot; value=&quot;1&quot;/&gt;&lt;property id=&quot;20303&quot; value=&quot;Kevin Meyer&quot;/&gt;&lt;property id=&quot;20307&quot; value=&quot;290&quot;/&gt;&lt;/object&gt;&lt;object type=&quot;3&quot; unique_id=&quot;10089&quot;&gt;&lt;property id=&quot;20148&quot; value=&quot;5&quot;/&gt;&lt;property id=&quot;20300&quot; value=&quot;Slide 30 - &amp;quot;Step 2: Standard Operations Combination Chart&amp;quot;&quot;/&gt;&lt;property id=&quot;20302&quot; value=&quot;1&quot;/&gt;&lt;property id=&quot;20303&quot; value=&quot;Kevin Meyer&quot;/&gt;&lt;property id=&quot;20307&quot; value=&quot;291&quot;/&gt;&lt;/object&gt;&lt;object type=&quot;3&quot; unique_id=&quot;10090&quot;&gt;&lt;property id=&quot;20148&quot; value=&quot;5&quot;/&gt;&lt;property id=&quot;20300&quot; value=&quot;Slide 31 - &amp;quot;Step 3: Work Methods Chart&amp;quot;&quot;/&gt;&lt;property id=&quot;20302&quot; value=&quot;1&quot;/&gt;&lt;property id=&quot;20303&quot; value=&quot;Kevin Meyer&quot;/&gt;&lt;property id=&quot;20307&quot; value=&quot;292&quot;/&gt;&lt;/object&gt;&lt;object type=&quot;3&quot; unique_id=&quot;10091&quot;&gt;&lt;property id=&quot;20148&quot; value=&quot;5&quot;/&gt;&lt;property id=&quot;20300&quot; value=&quot;Slide 32 - &amp;quot;Step 3: Work Methods Chart&amp;quot;&quot;/&gt;&lt;property id=&quot;20302&quot; value=&quot;1&quot;/&gt;&lt;property id=&quot;20303&quot; value=&quot;Kevin Meyer&quot;/&gt;&lt;property id=&quot;20307&quot; value=&quot;293&quot;/&gt;&lt;/object&gt;&lt;object type=&quot;3&quot; unique_id=&quot;10092&quot;&gt;&lt;property id=&quot;20148&quot; value=&quot;5&quot;/&gt;&lt;property id=&quot;20300&quot; value=&quot;Slide 33 - &amp;quot;Step 4: Standard Work Sheet&amp;quot;&quot;/&gt;&lt;property id=&quot;20302&quot; value=&quot;1&quot;/&gt;&lt;property id=&quot;20303&quot; value=&quot;Kevin Meyer&quot;/&gt;&lt;property id=&quot;20307&quot; value=&quot;294&quot;/&gt;&lt;/object&gt;&lt;object type=&quot;3&quot; unique_id=&quot;10093&quot;&gt;&lt;property id=&quot;20148&quot; value=&quot;5&quot;/&gt;&lt;property id=&quot;20300&quot; value=&quot;Slide 34 - &amp;quot;Step 4: Standard Work Sheet&amp;quot;&quot;/&gt;&lt;property id=&quot;20302&quot; value=&quot;1&quot;/&gt;&lt;property id=&quot;20303&quot; value=&quot;Kevin Meyer&quot;/&gt;&lt;property id=&quot;20307&quot; value=&quot;295&quot;/&gt;&lt;/object&gt;&lt;object type=&quot;3&quot; unique_id=&quot;10094&quot;&gt;&lt;property id=&quot;20148&quot; value=&quot;5&quot;/&gt;&lt;property id=&quot;20300&quot; value=&quot;Slide 35 - &amp;quot;Improving Standard Work&amp;quot;&quot;/&gt;&lt;property id=&quot;20302&quot; value=&quot;1&quot;/&gt;&lt;property id=&quot;20303&quot; value=&quot;Kevin Meyer&quot;/&gt;&lt;property id=&quot;20307&quot; value=&quot;296&quot;/&gt;&lt;/object&gt;&lt;object type=&quot;3&quot; unique_id=&quot;10095&quot;&gt;&lt;property id=&quot;20148&quot; value=&quot;5&quot;/&gt;&lt;property id=&quot;20300&quot; value=&quot;Slide 36 - &amp;quot;Maintaining Standard Work&amp;quot;&quot;/&gt;&lt;property id=&quot;20302&quot; value=&quot;1&quot;/&gt;&lt;property id=&quot;20303&quot; value=&quot;Kevin Meyer&quot;/&gt;&lt;property id=&quot;20307&quot; value=&quot;297&quot;/&gt;&lt;/object&gt;&lt;object type=&quot;3&quot; unique_id=&quot;10096&quot;&gt;&lt;property id=&quot;20148&quot; value=&quot;5&quot;/&gt;&lt;property id=&quot;20300&quot; value=&quot;Slide 38 - &amp;quot;Define “standard work”.&amp;quot;&quot;/&gt;&lt;property id=&quot;20302&quot; value=&quot;1&quot;/&gt;&lt;property id=&quot;20303&quot; value=&quot;Kevin Meyer&quot;/&gt;&lt;property id=&quot;20307&quot; value=&quot;298&quot;/&gt;&lt;/object&gt;&lt;object type=&quot;3&quot; unique_id=&quot;10097&quot;&gt;&lt;property id=&quot;20148&quot; value=&quot;5&quot;/&gt;&lt;property id=&quot;20300&quot; value=&quot;Slide 39 - &amp;quot;What things does standard work depict? (Mark all that apply)&amp;quot;&quot;/&gt;&lt;property id=&quot;20302&quot; value=&quot;1&quot;/&gt;&lt;property id=&quot;20303&quot; value=&quot;Kevin Meyer&quot;/&gt;&lt;property id=&quot;20307&quot; value=&quot;299&quot;/&gt;&lt;/object&gt;&lt;object type=&quot;3&quot; unique_id=&quot;10098&quot;&gt;&lt;property id=&quot;20148&quot; value=&quot;5&quot;/&gt;&lt;property id=&quot;20300&quot; value=&quot;Slide 40 - &amp;quot;Which of the following are prerequisites for standard work? (Mark all that apply)&amp;quot;&quot;/&gt;&lt;property id=&quot;20302&quot; value=&quot;1&quot;/&gt;&lt;property id=&quot;20303&quot; value=&quot;Kevin Meyer&quot;/&gt;&lt;property id=&quot;20307&quot; value=&quot;300&quot;/&gt;&lt;/object&gt;&lt;object type=&quot;3&quot; unique_id=&quot;10099&quot;&gt;&lt;property id=&quot;20148&quot; value=&quot;5&quot;/&gt;&lt;property id=&quot;20300&quot; value=&quot;Slide 41 - &amp;quot;What are the components of standard work? (Mark all that apply)&amp;quot;&quot;/&gt;&lt;property id=&quot;20302&quot; value=&quot;1&quot;/&gt;&lt;property id=&quot;20303&quot; value=&quot;Kevin Meyer&quot;/&gt;&lt;property id=&quot;20307&quot; value=&quot;301&quot;/&gt;&lt;/object&gt;&lt;object type=&quot;3&quot; unique_id=&quot;10100&quot;&gt;&lt;property id=&quot;20148&quot; value=&quot;5&quot;/&gt;&lt;property id=&quot;20300&quot; value=&quot;Slide 42 - &amp;quot;Match the standard work component with the definition by dragging the definition to the component.&amp;quot;&quot;/&gt;&lt;property id=&quot;20302&quot; value=&quot;1&quot;/&gt;&lt;property id=&quot;20303&quot; value=&quot;Kevin Meyer&quot;/&gt;&lt;property id=&quot;20307&quot; value=&quot;302&quot;/&gt;&lt;/object&gt;&lt;object type=&quot;3&quot; unique_id=&quot;10101&quot;&gt;&lt;property id=&quot;20148&quot; value=&quot;5&quot;/&gt;&lt;property id=&quot;20300&quot; value=&quot;Slide 43 - &amp;quot;Match the cycle time name to its description by dragging the description to the name.&amp;quot;&quot;/&gt;&lt;property id=&quot;20302&quot; value=&quot;1&quot;/&gt;&lt;property id=&quot;20303&quot; value=&quot;Kevin Meyer&quot;/&gt;&lt;property id=&quot;20307&quot; value=&quot;303&quot;/&gt;&lt;/object&gt;&lt;object type=&quot;3&quot; unique_id=&quot;10102&quot;&gt;&lt;property id=&quot;20148&quot; value=&quot;5&quot;/&gt;&lt;property id=&quot;20300&quot; value=&quot;Slide 44 - &amp;quot;What information is on a standard work sheet? (Mark all that apply)&amp;quot;&quot;/&gt;&lt;property id=&quot;20302&quot; value=&quot;1&quot;/&gt;&lt;property id=&quot;20303&quot; value=&quot;Kevin Meyer&quot;/&gt;&lt;property id=&quot;20307&quot; value=&quot;304&quot;/&gt;&lt;/object&gt;&lt;object type=&quot;3&quot; unique_id=&quot;10103&quot;&gt;&lt;property id=&quot;20148&quot; value=&quot;5&quot;/&gt;&lt;property id=&quot;20300&quot; value=&quot;Slide 45 - &amp;quot;How can you maintain standard work? (Mark all that apply)&amp;quot;&quot;/&gt;&lt;property id=&quot;20302&quot; value=&quot;1&quot;/&gt;&lt;property id=&quot;20303&quot; value=&quot;Kevin Meyer&quot;/&gt;&lt;property id=&quot;20307&quot; value=&quot;305&quot;/&gt;&lt;/object&gt;&lt;object type=&quot;3&quot; unique_id=&quot;10104&quot;&gt;&lt;property id=&quot;20148&quot; value=&quot;5&quot;/&gt;&lt;property id=&quot;20300&quot; value=&quot;Slide 46 - &amp;quot;How can you apply standard work to your organization?&amp;quot;&quot;/&gt;&lt;property id=&quot;20302&quot; value=&quot;1&quot;/&gt;&lt;property id=&quot;20303&quot; value=&quot;Kevin Meyer&quot;/&gt;&lt;property id=&quot;20307&quot; value=&quot;306&quot;/&gt;&lt;/object&gt;&lt;object type=&quot;3&quot; unique_id=&quot;10105&quot;&gt;&lt;property id=&quot;20148&quot; value=&quot;5&quot;/&gt;&lt;property id=&quot;20300&quot; value=&quot;Slide 47 - &amp;quot;Quiz&amp;quot;&quot;/&gt;&lt;property id=&quot;20302&quot; value=&quot;1&quot;/&gt;&lt;property id=&quot;20303&quot; value=&quot;Kevin Meyer&quot;/&gt;&lt;property id=&quot;20307&quot; value=&quot;307&quot;/&gt;&lt;/object&gt;&lt;/object&gt;&lt;object type=&quot;8&quot; unique_id=&quot;10024&quot;&gt;&lt;/object&gt;&lt;/object&gt;&lt;/database&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bwMode="auto">
        <a:solidFill>
          <a:srgbClr val="0070C0"/>
        </a:solidFill>
        <a:ln w="12700">
          <a:noFill/>
          <a:miter lim="800000"/>
          <a:headEnd/>
          <a:tailEnd/>
        </a:ln>
        <a:effectLst/>
        <a:scene3d>
          <a:camera prst="orthographicFront">
            <a:rot lat="0" lon="0" rev="0"/>
          </a:camera>
          <a:lightRig rig="balanced" dir="t">
            <a:rot lat="0" lon="0" rev="8700000"/>
          </a:lightRig>
        </a:scene3d>
        <a:sp3d>
          <a:bevelT w="190500" h="38100"/>
        </a:sp3d>
      </a:spPr>
      <a:bodyPr wrap="none" anchor="ctr"/>
      <a:lstStyle>
        <a:defPPr algn="ctr">
          <a:defRPr sz="1600" b="1" dirty="0" smtClean="0">
            <a:solidFill>
              <a:schemeClr val="bg1"/>
            </a:solidFill>
            <a:effectLst>
              <a:outerShdw blurRad="38100" dist="38100" dir="2700000" algn="tl">
                <a:srgbClr val="000000">
                  <a:alpha val="43137"/>
                </a:srgbClr>
              </a:outerShdw>
            </a:effectLst>
            <a:latin typeface="Arial Narrow" pitchFamily="34"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10581</TotalTime>
  <Words>27</Words>
  <Application>Microsoft Macintosh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Georgia</vt:lpstr>
      <vt:lpstr>Tahoma</vt:lpstr>
      <vt:lpstr>Trebuchet MS</vt:lpstr>
      <vt:lpstr>Wingdings</vt:lpstr>
      <vt:lpstr>Wingdings 2</vt:lpstr>
      <vt:lpstr>Theme1</vt:lpstr>
      <vt:lpstr>A3 Problem Solving Report Template</vt:lpstr>
    </vt:vector>
  </TitlesOfParts>
  <Manager/>
  <Company>Operational Excellence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A3 Problem Solving Report Template</dc:title>
  <dc:subject/>
  <dc:creator>Allan Ung</dc:creator>
  <cp:keywords>A3 thinking, PDCA storyboard, A3 report, problem solving</cp:keywords>
  <dc:description/>
  <cp:lastModifiedBy>Robert Gollhofer</cp:lastModifiedBy>
  <cp:revision>1169</cp:revision>
  <dcterms:created xsi:type="dcterms:W3CDTF">2007-01-08T13:54:01Z</dcterms:created>
  <dcterms:modified xsi:type="dcterms:W3CDTF">2022-02-01T17:38:10Z</dcterms:modified>
  <cp:category/>
  <cp:version>1.0</cp:version>
</cp:coreProperties>
</file>